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EEAF8"/>
    <a:srgbClr val="5154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3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77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8804B-F35D-482E-B83B-D611D2CB7FCD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82244-E881-4F27-8F06-82D091A7B7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877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E5B65C2-71F5-4314-8DF9-48866DC17BA9}" type="datetimeFigureOut">
              <a:rPr lang="ru-RU" smtClean="0"/>
              <a:pPr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2E5B076-5B4D-46EA-B812-FBCF14394E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672" y="1821133"/>
            <a:ext cx="11293641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4000" b="1" dirty="0">
                <a:solidFill>
                  <a:srgbClr val="0070C0"/>
                </a:solidFill>
                <a:ea typeface="Ebrima" panose="02000000000000000000" pitchFamily="2" charset="0"/>
                <a:cs typeface="Ebrima" panose="02000000000000000000" pitchFamily="2" charset="0"/>
              </a:rPr>
              <a:t>Білім алушылардың білім жетістіктерінің мониторингі (ББЖМ)</a:t>
            </a:r>
          </a:p>
          <a:p>
            <a:pPr algn="ctr">
              <a:lnSpc>
                <a:spcPct val="100000"/>
              </a:lnSpc>
            </a:pPr>
            <a:endParaRPr lang="ru-RU" b="1" dirty="0">
              <a:solidFill>
                <a:srgbClr val="0070C0"/>
              </a:solidFill>
            </a:endParaRPr>
          </a:p>
          <a:p>
            <a:pPr algn="ctr">
              <a:lnSpc>
                <a:spcPct val="100000"/>
              </a:lnSpc>
            </a:pPr>
            <a:endParaRPr lang="ru-RU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40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 </a:t>
            </a:r>
            <a:r>
              <a:rPr lang="ru-RU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909" y="4422991"/>
            <a:ext cx="2362200" cy="1933575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4836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816" y="1784838"/>
            <a:ext cx="119667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/>
              <a:t>ҚР </a:t>
            </a:r>
            <a:r>
              <a:rPr lang="ru-RU" sz="3200" b="1" dirty="0" err="1"/>
              <a:t>БжҒМ</a:t>
            </a:r>
            <a:endParaRPr lang="ru-RU" sz="3200" b="1" dirty="0"/>
          </a:p>
          <a:p>
            <a:pPr algn="ctr"/>
            <a:r>
              <a:rPr lang="ru-RU" sz="3200" b="1" dirty="0"/>
              <a:t>2021 </a:t>
            </a:r>
            <a:r>
              <a:rPr lang="ru-RU" sz="3200" b="1" dirty="0" err="1"/>
              <a:t>жылғы</a:t>
            </a:r>
            <a:r>
              <a:rPr lang="ru-RU" sz="3200" b="1" dirty="0"/>
              <a:t> 5 </a:t>
            </a:r>
            <a:r>
              <a:rPr lang="ru-RU" sz="3200" b="1" dirty="0" err="1"/>
              <a:t>мамырдағы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FF0000"/>
                </a:solidFill>
              </a:rPr>
              <a:t>№ 204 </a:t>
            </a:r>
            <a:r>
              <a:rPr lang="ru-RU" sz="3200" b="1" dirty="0" err="1"/>
              <a:t>бұйрығымен</a:t>
            </a:r>
            <a:r>
              <a:rPr lang="ru-RU" sz="3200" b="1" dirty="0"/>
              <a:t> </a:t>
            </a:r>
            <a:r>
              <a:rPr lang="ru-RU" sz="3200" b="1" dirty="0" err="1"/>
              <a:t>бекітілген</a:t>
            </a:r>
            <a:r>
              <a:rPr lang="ru-RU" sz="3200" b="1" dirty="0"/>
              <a:t> </a:t>
            </a:r>
          </a:p>
          <a:p>
            <a:pPr algn="ctr"/>
            <a:r>
              <a:rPr lang="ru-RU" sz="3200" dirty="0"/>
              <a:t>«</a:t>
            </a:r>
            <a:r>
              <a:rPr lang="ru-RU" sz="3200" dirty="0" err="1"/>
              <a:t>Білім</a:t>
            </a:r>
            <a:r>
              <a:rPr lang="ru-RU" sz="3200" dirty="0"/>
              <a:t> </a:t>
            </a:r>
            <a:r>
              <a:rPr lang="ru-RU" sz="3200" dirty="0" err="1"/>
              <a:t>алушылардың</a:t>
            </a:r>
            <a:r>
              <a:rPr lang="ru-RU" sz="3200" dirty="0"/>
              <a:t> </a:t>
            </a:r>
            <a:r>
              <a:rPr lang="ru-RU" sz="3200" dirty="0" err="1"/>
              <a:t>білім</a:t>
            </a:r>
            <a:r>
              <a:rPr lang="ru-RU" sz="3200" dirty="0"/>
              <a:t> </a:t>
            </a:r>
            <a:r>
              <a:rPr lang="ru-RU" sz="3200" dirty="0" err="1"/>
              <a:t>жетістіктеріне</a:t>
            </a:r>
            <a:endParaRPr lang="ru-RU" sz="3200" dirty="0"/>
          </a:p>
          <a:p>
            <a:pPr algn="ctr"/>
            <a:r>
              <a:rPr lang="ru-RU" sz="3200" dirty="0"/>
              <a:t> мониторинг </a:t>
            </a:r>
            <a:r>
              <a:rPr lang="ru-RU" sz="3200" dirty="0" err="1"/>
              <a:t>жүргізу</a:t>
            </a:r>
            <a:r>
              <a:rPr lang="ru-RU" sz="3200" dirty="0"/>
              <a:t> </a:t>
            </a:r>
            <a:r>
              <a:rPr lang="ru-RU" sz="3200" dirty="0" err="1"/>
              <a:t>қағидалары</a:t>
            </a:r>
            <a:r>
              <a:rPr lang="ru-RU" sz="3200" dirty="0"/>
              <a:t>»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360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5154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</a:p>
          <a:p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жалпыға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стандарты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78" y="4728200"/>
            <a:ext cx="2857500" cy="16002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29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5776" y="898962"/>
            <a:ext cx="11293641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rgbClr val="0070C0"/>
                </a:solidFill>
              </a:rPr>
              <a:t>9-сыныпта: 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оқу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сауаттылығы</a:t>
            </a:r>
            <a:r>
              <a:rPr lang="ru-RU" sz="3200" b="1" dirty="0">
                <a:solidFill>
                  <a:srgbClr val="C00000"/>
                </a:solidFill>
              </a:rPr>
              <a:t> (</a:t>
            </a:r>
            <a:r>
              <a:rPr lang="ru-RU" sz="3200" b="1" dirty="0" err="1">
                <a:solidFill>
                  <a:srgbClr val="C00000"/>
                </a:solidFill>
              </a:rPr>
              <a:t>қазақ</a:t>
            </a:r>
            <a:r>
              <a:rPr lang="ru-RU" sz="3200" b="1" dirty="0">
                <a:solidFill>
                  <a:srgbClr val="C00000"/>
                </a:solidFill>
              </a:rPr>
              <a:t>, </a:t>
            </a:r>
            <a:r>
              <a:rPr lang="ru-RU" sz="3200" b="1" dirty="0" err="1">
                <a:solidFill>
                  <a:srgbClr val="C00000"/>
                </a:solidFill>
              </a:rPr>
              <a:t>орыс</a:t>
            </a:r>
            <a:r>
              <a:rPr lang="ru-RU" sz="3200" b="1" dirty="0">
                <a:solidFill>
                  <a:srgbClr val="C00000"/>
                </a:solidFill>
              </a:rPr>
              <a:t>, </a:t>
            </a:r>
            <a:r>
              <a:rPr lang="ru-RU" sz="3200" b="1" dirty="0" err="1">
                <a:solidFill>
                  <a:srgbClr val="C00000"/>
                </a:solidFill>
              </a:rPr>
              <a:t>ағылшын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тілдерінде</a:t>
            </a:r>
            <a:r>
              <a:rPr lang="ru-RU" sz="3200" b="1" dirty="0">
                <a:solidFill>
                  <a:srgbClr val="C00000"/>
                </a:solidFill>
              </a:rPr>
              <a:t>). </a:t>
            </a:r>
          </a:p>
          <a:p>
            <a:pPr algn="just"/>
            <a:r>
              <a:rPr lang="ru-RU" sz="2800" dirty="0"/>
              <a:t>Тест </a:t>
            </a:r>
            <a:r>
              <a:rPr lang="ru-RU" sz="2800" dirty="0" err="1"/>
              <a:t>тапсырмаларының</a:t>
            </a:r>
            <a:r>
              <a:rPr lang="ru-RU" sz="2800" dirty="0"/>
              <a:t> саны – 30,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ішінде</a:t>
            </a:r>
            <a:r>
              <a:rPr lang="ru-RU" sz="2800" dirty="0"/>
              <a:t> </a:t>
            </a: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пән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 - 10 тест </a:t>
            </a:r>
            <a:r>
              <a:rPr lang="ru-RU" sz="2800" dirty="0" err="1"/>
              <a:t>тапсырмасы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- 30); 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математикалық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сауаттылық</a:t>
            </a:r>
            <a:r>
              <a:rPr lang="ru-RU" sz="3200" b="1" dirty="0">
                <a:solidFill>
                  <a:srgbClr val="C00000"/>
                </a:solidFill>
              </a:rPr>
              <a:t>. </a:t>
            </a:r>
          </a:p>
          <a:p>
            <a:pPr algn="just"/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дұрыс</a:t>
            </a:r>
            <a:r>
              <a:rPr lang="ru-RU" sz="2800" dirty="0"/>
              <a:t> </a:t>
            </a:r>
            <a:r>
              <a:rPr lang="ru-RU" sz="2800" dirty="0" err="1"/>
              <a:t>жауапты</a:t>
            </a:r>
            <a:r>
              <a:rPr lang="ru-RU" sz="2800" dirty="0"/>
              <a:t> </a:t>
            </a:r>
            <a:r>
              <a:rPr lang="ru-RU" sz="2800" dirty="0" err="1"/>
              <a:t>таңдаумен</a:t>
            </a:r>
            <a:r>
              <a:rPr lang="ru-RU" sz="2800" dirty="0"/>
              <a:t> 13 тест </a:t>
            </a:r>
            <a:r>
              <a:rPr lang="ru-RU" sz="2800" dirty="0" err="1"/>
              <a:t>тапсырмасы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– 13);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жаратылыстану-ғылыми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сауаттылық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</a:p>
          <a:p>
            <a:pPr algn="just"/>
            <a:r>
              <a:rPr lang="ru-RU" sz="3200" dirty="0"/>
              <a:t>(физика, химия, биология, география).</a:t>
            </a:r>
          </a:p>
          <a:p>
            <a:pPr algn="just"/>
            <a:r>
              <a:rPr lang="ru-RU" sz="2800" dirty="0"/>
              <a:t>Тест </a:t>
            </a:r>
            <a:r>
              <a:rPr lang="ru-RU" sz="2800" dirty="0" err="1"/>
              <a:t>тапсырмаларының</a:t>
            </a:r>
            <a:r>
              <a:rPr lang="ru-RU" sz="2800" dirty="0"/>
              <a:t> </a:t>
            </a:r>
            <a:r>
              <a:rPr lang="ru-RU" sz="2800" dirty="0" err="1"/>
              <a:t>жалпы</a:t>
            </a:r>
            <a:r>
              <a:rPr lang="ru-RU" sz="2800" dirty="0"/>
              <a:t> саны – 32 (8 контекст, </a:t>
            </a: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контекстке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дұрыс</a:t>
            </a:r>
            <a:r>
              <a:rPr lang="ru-RU" sz="2800" dirty="0"/>
              <a:t> </a:t>
            </a:r>
            <a:r>
              <a:rPr lang="ru-RU" sz="2800" dirty="0" err="1"/>
              <a:t>жауапты</a:t>
            </a:r>
            <a:r>
              <a:rPr lang="ru-RU" sz="2800" dirty="0"/>
              <a:t> </a:t>
            </a:r>
            <a:r>
              <a:rPr lang="ru-RU" sz="2800" dirty="0" err="1"/>
              <a:t>таңдаумен</a:t>
            </a:r>
            <a:r>
              <a:rPr lang="ru-RU" sz="2800" dirty="0"/>
              <a:t> 4 тест </a:t>
            </a:r>
            <a:r>
              <a:rPr lang="ru-RU" sz="2800" dirty="0" err="1"/>
              <a:t>тапсырмасы</a:t>
            </a:r>
            <a:r>
              <a:rPr lang="ru-RU" sz="2800" dirty="0"/>
              <a:t>, </a:t>
            </a:r>
            <a:r>
              <a:rPr lang="ru-RU" sz="2800" dirty="0" err="1"/>
              <a:t>барлығы</a:t>
            </a:r>
            <a:r>
              <a:rPr lang="ru-RU" sz="2800" dirty="0"/>
              <a:t> 32 тест </a:t>
            </a:r>
            <a:r>
              <a:rPr lang="ru-RU" sz="2800" dirty="0" err="1"/>
              <a:t>тапсырмасынан</a:t>
            </a:r>
            <a:r>
              <a:rPr lang="ru-RU" sz="2800" dirty="0"/>
              <a:t> </a:t>
            </a:r>
            <a:r>
              <a:rPr lang="ru-RU" sz="2800" dirty="0" err="1"/>
              <a:t>тұрады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-32).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849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4932</TotalTime>
  <Words>143</Words>
  <Application>Microsoft Office PowerPoint</Application>
  <PresentationFormat>Произвольный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Исполнительная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ЕДИНОЕ ОБЩЕРЕСПУБЛИКАНСКОЕ РОДИТЕЛЬСКОЕ СОБРАНИЕ</dc:title>
  <dc:creator>Кульсариева Гульмира Алимбаевна</dc:creator>
  <cp:lastModifiedBy>Acer</cp:lastModifiedBy>
  <cp:revision>83</cp:revision>
  <cp:lastPrinted>2020-09-14T11:50:21Z</cp:lastPrinted>
  <dcterms:created xsi:type="dcterms:W3CDTF">2020-09-10T07:02:15Z</dcterms:created>
  <dcterms:modified xsi:type="dcterms:W3CDTF">2025-12-01T08:52:32Z</dcterms:modified>
</cp:coreProperties>
</file>