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5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42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9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96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0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8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5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110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0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77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B00AE-EB68-4B4E-8058-766530EAEE6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5011-D3FA-4A3A-99DC-3B0D34DBA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649" y="245048"/>
            <a:ext cx="32485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852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763" y="291890"/>
            <a:ext cx="32485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60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621" y="1543619"/>
            <a:ext cx="723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07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1714500"/>
            <a:ext cx="723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500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</cp:revision>
  <dcterms:created xsi:type="dcterms:W3CDTF">2021-03-31T04:47:52Z</dcterms:created>
  <dcterms:modified xsi:type="dcterms:W3CDTF">2021-03-31T04:51:24Z</dcterms:modified>
</cp:coreProperties>
</file>