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3" r:id="rId2"/>
  </p:sldMasterIdLst>
  <p:notesMasterIdLst>
    <p:notesMasterId r:id="rId24"/>
  </p:notesMasterIdLst>
  <p:handoutMasterIdLst>
    <p:handoutMasterId r:id="rId25"/>
  </p:handoutMasterIdLst>
  <p:sldIdLst>
    <p:sldId id="273" r:id="rId3"/>
    <p:sldId id="257" r:id="rId4"/>
    <p:sldId id="258" r:id="rId5"/>
    <p:sldId id="278" r:id="rId6"/>
    <p:sldId id="280" r:id="rId7"/>
    <p:sldId id="281" r:id="rId8"/>
    <p:sldId id="283" r:id="rId9"/>
    <p:sldId id="290" r:id="rId10"/>
    <p:sldId id="286" r:id="rId11"/>
    <p:sldId id="284" r:id="rId12"/>
    <p:sldId id="291" r:id="rId13"/>
    <p:sldId id="303" r:id="rId14"/>
    <p:sldId id="293" r:id="rId15"/>
    <p:sldId id="304" r:id="rId16"/>
    <p:sldId id="305" r:id="rId17"/>
    <p:sldId id="292" r:id="rId18"/>
    <p:sldId id="294" r:id="rId19"/>
    <p:sldId id="269" r:id="rId20"/>
    <p:sldId id="302" r:id="rId21"/>
    <p:sldId id="299"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FFA13-4003-4BA0-AF8A-0DCCAA50E52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8DAABB46-6658-4D40-AAC5-42F9990A7BF9}">
      <dgm:prSet phldrT="[Текст]" custT="1"/>
      <dgm:spPr/>
      <dgm:t>
        <a:bodyPr/>
        <a:lstStyle/>
        <a:p>
          <a:r>
            <a:rPr lang="kk-KZ" sz="1800" b="1" dirty="0" smtClean="0">
              <a:latin typeface="Times New Roman" panose="02020603050405020304" pitchFamily="18" charset="0"/>
              <a:cs typeface="Times New Roman" panose="02020603050405020304" pitchFamily="18" charset="0"/>
            </a:rPr>
            <a:t>Диагностика</a:t>
          </a:r>
          <a:endParaRPr lang="ru-RU" sz="1800" b="1" dirty="0">
            <a:latin typeface="Times New Roman" panose="02020603050405020304" pitchFamily="18" charset="0"/>
            <a:cs typeface="Times New Roman" panose="02020603050405020304" pitchFamily="18" charset="0"/>
          </a:endParaRPr>
        </a:p>
      </dgm:t>
    </dgm:pt>
    <dgm:pt modelId="{37BBE7C4-EB38-40F9-BFCB-B1B9F586DD14}" type="parTrans" cxnId="{EBFE597D-FC99-4A98-8251-6C8E3967D9B0}">
      <dgm:prSet/>
      <dgm:spPr/>
      <dgm:t>
        <a:bodyPr/>
        <a:lstStyle/>
        <a:p>
          <a:endParaRPr lang="ru-RU"/>
        </a:p>
      </dgm:t>
    </dgm:pt>
    <dgm:pt modelId="{9CB7EF38-4169-495B-A64E-83AF1B1BC3CC}" type="sibTrans" cxnId="{EBFE597D-FC99-4A98-8251-6C8E3967D9B0}">
      <dgm:prSet/>
      <dgm:spPr/>
      <dgm:t>
        <a:bodyPr/>
        <a:lstStyle/>
        <a:p>
          <a:endParaRPr lang="ru-RU"/>
        </a:p>
      </dgm:t>
    </dgm:pt>
    <dgm:pt modelId="{A45C71AB-DACC-411F-8321-322DB240AF5C}">
      <dgm:prSet phldrT="[Текст]" custT="1"/>
      <dgm:spPr/>
      <dgm:t>
        <a:bodyPr/>
        <a:lstStyle/>
        <a:p>
          <a:r>
            <a:rPr lang="kk-KZ" sz="1800" b="1" dirty="0" smtClean="0">
              <a:latin typeface="Times New Roman" panose="02020603050405020304" pitchFamily="18" charset="0"/>
              <a:cs typeface="Times New Roman" panose="02020603050405020304" pitchFamily="18" charset="0"/>
            </a:rPr>
            <a:t>Уақытын анықтау</a:t>
          </a:r>
          <a:endParaRPr lang="ru-RU" sz="1800" b="1" dirty="0">
            <a:latin typeface="Times New Roman" panose="02020603050405020304" pitchFamily="18" charset="0"/>
            <a:cs typeface="Times New Roman" panose="02020603050405020304" pitchFamily="18" charset="0"/>
          </a:endParaRPr>
        </a:p>
      </dgm:t>
    </dgm:pt>
    <dgm:pt modelId="{2B82D092-4C87-492B-8CEF-B4E28F0BD2D9}" type="parTrans" cxnId="{0C102791-B29C-4FEB-8495-61F98A82FDE7}">
      <dgm:prSet/>
      <dgm:spPr/>
      <dgm:t>
        <a:bodyPr/>
        <a:lstStyle/>
        <a:p>
          <a:endParaRPr lang="ru-RU"/>
        </a:p>
      </dgm:t>
    </dgm:pt>
    <dgm:pt modelId="{E8906C5F-2C2D-4407-AE2E-02F8D9823CB5}" type="sibTrans" cxnId="{0C102791-B29C-4FEB-8495-61F98A82FDE7}">
      <dgm:prSet/>
      <dgm:spPr/>
      <dgm:t>
        <a:bodyPr/>
        <a:lstStyle/>
        <a:p>
          <a:endParaRPr lang="ru-RU"/>
        </a:p>
      </dgm:t>
    </dgm:pt>
    <dgm:pt modelId="{660B9C86-B69D-423D-AE0C-0EE38EA3073D}">
      <dgm:prSet phldrT="[Текст]" custT="1"/>
      <dgm:spPr/>
      <dgm:t>
        <a:bodyPr/>
        <a:lstStyle/>
        <a:p>
          <a:r>
            <a:rPr lang="kk-KZ" sz="1800" b="1" dirty="0" smtClean="0">
              <a:latin typeface="Times New Roman" panose="02020603050405020304" pitchFamily="18" charset="0"/>
              <a:cs typeface="Times New Roman" panose="02020603050405020304" pitchFamily="18" charset="0"/>
            </a:rPr>
            <a:t>Ата-аналардың рөлін анықтау</a:t>
          </a:r>
          <a:endParaRPr lang="ru-RU" sz="1800" b="1" dirty="0">
            <a:latin typeface="Times New Roman" panose="02020603050405020304" pitchFamily="18" charset="0"/>
            <a:cs typeface="Times New Roman" panose="02020603050405020304" pitchFamily="18" charset="0"/>
          </a:endParaRPr>
        </a:p>
      </dgm:t>
    </dgm:pt>
    <dgm:pt modelId="{9FE20DC0-EA91-4372-87D6-B530E2F2EDCE}" type="parTrans" cxnId="{E2EE17E3-6F68-48E9-95E0-B236E2677C3C}">
      <dgm:prSet/>
      <dgm:spPr/>
      <dgm:t>
        <a:bodyPr/>
        <a:lstStyle/>
        <a:p>
          <a:endParaRPr lang="ru-RU"/>
        </a:p>
      </dgm:t>
    </dgm:pt>
    <dgm:pt modelId="{873410BE-8A72-4B8F-8C3F-5391034FF9A1}" type="sibTrans" cxnId="{E2EE17E3-6F68-48E9-95E0-B236E2677C3C}">
      <dgm:prSet/>
      <dgm:spPr/>
      <dgm:t>
        <a:bodyPr/>
        <a:lstStyle/>
        <a:p>
          <a:endParaRPr lang="ru-RU"/>
        </a:p>
      </dgm:t>
    </dgm:pt>
    <dgm:pt modelId="{E7FE2747-759B-43AF-88BE-22C80A641BD1}">
      <dgm:prSet phldrT="[Текст]" custT="1"/>
      <dgm:spPr/>
      <dgm:t>
        <a:bodyPr/>
        <a:lstStyle/>
        <a:p>
          <a:r>
            <a:rPr lang="kk-KZ" sz="1800" b="1" dirty="0" smtClean="0">
              <a:latin typeface="Times New Roman" panose="02020603050405020304" pitchFamily="18" charset="0"/>
              <a:cs typeface="Times New Roman" panose="02020603050405020304" pitchFamily="18" charset="0"/>
            </a:rPr>
            <a:t>Кешенді бағдарлама құру</a:t>
          </a:r>
          <a:endParaRPr lang="ru-RU" sz="1800" b="1" dirty="0">
            <a:latin typeface="Times New Roman" panose="02020603050405020304" pitchFamily="18" charset="0"/>
            <a:cs typeface="Times New Roman" panose="02020603050405020304" pitchFamily="18" charset="0"/>
          </a:endParaRPr>
        </a:p>
      </dgm:t>
    </dgm:pt>
    <dgm:pt modelId="{4F9FD825-7D53-4C74-BBBA-5E306DEB3B2F}" type="parTrans" cxnId="{157F12BF-8535-451C-8A86-34E139015980}">
      <dgm:prSet/>
      <dgm:spPr/>
      <dgm:t>
        <a:bodyPr/>
        <a:lstStyle/>
        <a:p>
          <a:endParaRPr lang="ru-RU"/>
        </a:p>
      </dgm:t>
    </dgm:pt>
    <dgm:pt modelId="{AF681A27-DD96-454A-B164-695517165198}" type="sibTrans" cxnId="{157F12BF-8535-451C-8A86-34E139015980}">
      <dgm:prSet/>
      <dgm:spPr/>
      <dgm:t>
        <a:bodyPr/>
        <a:lstStyle/>
        <a:p>
          <a:endParaRPr lang="ru-RU"/>
        </a:p>
      </dgm:t>
    </dgm:pt>
    <dgm:pt modelId="{9EC22133-B057-4A53-9AE9-A290BAF9B54F}">
      <dgm:prSet phldrT="[Текст]" custT="1"/>
      <dgm:spPr/>
      <dgm:t>
        <a:bodyPr/>
        <a:lstStyle/>
        <a:p>
          <a:r>
            <a:rPr lang="kk-KZ" sz="1800" b="1" dirty="0" smtClean="0">
              <a:latin typeface="Times New Roman" panose="02020603050405020304" pitchFamily="18" charset="0"/>
              <a:cs typeface="Times New Roman" panose="02020603050405020304" pitchFamily="18" charset="0"/>
            </a:rPr>
            <a:t>Мазмұнды анықтау, білімді бағалау</a:t>
          </a:r>
          <a:endParaRPr lang="ru-RU" sz="1800" b="1" dirty="0">
            <a:latin typeface="Times New Roman" panose="02020603050405020304" pitchFamily="18" charset="0"/>
            <a:cs typeface="Times New Roman" panose="02020603050405020304" pitchFamily="18" charset="0"/>
          </a:endParaRPr>
        </a:p>
      </dgm:t>
    </dgm:pt>
    <dgm:pt modelId="{CD936DA6-A0C1-4E51-8B60-BC69DDCC27E4}" type="parTrans" cxnId="{74AC21FC-D32C-4E97-80F9-F1FD9420B16F}">
      <dgm:prSet/>
      <dgm:spPr/>
      <dgm:t>
        <a:bodyPr/>
        <a:lstStyle/>
        <a:p>
          <a:endParaRPr lang="ru-RU"/>
        </a:p>
      </dgm:t>
    </dgm:pt>
    <dgm:pt modelId="{9BF0D63D-BFA8-4C70-A39C-75C7D787D2A7}" type="sibTrans" cxnId="{74AC21FC-D32C-4E97-80F9-F1FD9420B16F}">
      <dgm:prSet/>
      <dgm:spPr/>
      <dgm:t>
        <a:bodyPr/>
        <a:lstStyle/>
        <a:p>
          <a:endParaRPr lang="ru-RU"/>
        </a:p>
      </dgm:t>
    </dgm:pt>
    <dgm:pt modelId="{0D8B3803-4511-4DF6-AB7C-4E1C4CB175AB}">
      <dgm:prSet custT="1"/>
      <dgm:spPr/>
      <dgm:t>
        <a:bodyPr/>
        <a:lstStyle/>
        <a:p>
          <a:r>
            <a:rPr lang="kk-KZ" sz="1800" b="1" dirty="0" smtClean="0">
              <a:latin typeface="Times New Roman" panose="02020603050405020304" pitchFamily="18" charset="0"/>
              <a:cs typeface="Times New Roman" panose="02020603050405020304" pitchFamily="18" charset="0"/>
            </a:rPr>
            <a:t>Мақсат-міндеттерді анықтау </a:t>
          </a:r>
          <a:endParaRPr lang="ru-RU" sz="1800" b="1" dirty="0">
            <a:latin typeface="Times New Roman" panose="02020603050405020304" pitchFamily="18" charset="0"/>
            <a:cs typeface="Times New Roman" panose="02020603050405020304" pitchFamily="18" charset="0"/>
          </a:endParaRPr>
        </a:p>
      </dgm:t>
    </dgm:pt>
    <dgm:pt modelId="{22053BDD-7DB5-4680-94E5-670D0A27EEAA}" type="parTrans" cxnId="{C70D788A-C471-414C-BA59-09751CA6456A}">
      <dgm:prSet/>
      <dgm:spPr/>
      <dgm:t>
        <a:bodyPr/>
        <a:lstStyle/>
        <a:p>
          <a:endParaRPr lang="ru-RU"/>
        </a:p>
      </dgm:t>
    </dgm:pt>
    <dgm:pt modelId="{1556FE21-FA0A-4F1A-9640-1EBF398CB92E}" type="sibTrans" cxnId="{C70D788A-C471-414C-BA59-09751CA6456A}">
      <dgm:prSet/>
      <dgm:spPr/>
      <dgm:t>
        <a:bodyPr/>
        <a:lstStyle/>
        <a:p>
          <a:endParaRPr lang="ru-RU"/>
        </a:p>
      </dgm:t>
    </dgm:pt>
    <dgm:pt modelId="{4032B6E2-3391-4B7B-88D2-D2C993E40082}">
      <dgm:prSet phldrT="[Текст]" custT="1"/>
      <dgm:spPr/>
      <dgm:t>
        <a:bodyPr/>
        <a:lstStyle/>
        <a:p>
          <a:r>
            <a:rPr lang="kk-KZ" sz="1600" b="1" dirty="0" smtClean="0">
              <a:latin typeface="Times New Roman" panose="02020603050405020304" pitchFamily="18" charset="0"/>
              <a:cs typeface="Times New Roman" panose="02020603050405020304" pitchFamily="18" charset="0"/>
            </a:rPr>
            <a:t>Басқа мамандармен интеграциялау</a:t>
          </a:r>
          <a:endParaRPr lang="ru-RU" sz="1600" b="1" dirty="0">
            <a:latin typeface="Times New Roman" panose="02020603050405020304" pitchFamily="18" charset="0"/>
            <a:cs typeface="Times New Roman" panose="02020603050405020304" pitchFamily="18" charset="0"/>
          </a:endParaRPr>
        </a:p>
      </dgm:t>
    </dgm:pt>
    <dgm:pt modelId="{5A010AB4-A2FB-46BA-AA7E-CED97D486BAF}" type="parTrans" cxnId="{6C27DC91-49A5-496A-A3A6-3323FB9DCE25}">
      <dgm:prSet/>
      <dgm:spPr/>
      <dgm:t>
        <a:bodyPr/>
        <a:lstStyle/>
        <a:p>
          <a:endParaRPr lang="ru-RU"/>
        </a:p>
      </dgm:t>
    </dgm:pt>
    <dgm:pt modelId="{86C2C96C-FF51-4457-B076-37C90CD345FF}" type="sibTrans" cxnId="{6C27DC91-49A5-496A-A3A6-3323FB9DCE25}">
      <dgm:prSet/>
      <dgm:spPr/>
      <dgm:t>
        <a:bodyPr/>
        <a:lstStyle/>
        <a:p>
          <a:endParaRPr lang="ru-RU"/>
        </a:p>
      </dgm:t>
    </dgm:pt>
    <dgm:pt modelId="{E0C8A235-ECB0-41B5-BF6D-2B7C87409B33}">
      <dgm:prSet phldrT="[Текст]"/>
      <dgm:spPr/>
      <dgm:t>
        <a:bodyPr/>
        <a:lstStyle/>
        <a:p>
          <a:r>
            <a:rPr lang="kk-KZ" b="1" dirty="0" smtClean="0">
              <a:latin typeface="Times New Roman" panose="02020603050405020304" pitchFamily="18" charset="0"/>
              <a:cs typeface="Times New Roman" panose="02020603050405020304" pitchFamily="18" charset="0"/>
            </a:rPr>
            <a:t>Табысты қалай өлшеуге болатындығын анықтау </a:t>
          </a:r>
          <a:endParaRPr lang="ru-RU" b="1" dirty="0">
            <a:latin typeface="Times New Roman" panose="02020603050405020304" pitchFamily="18" charset="0"/>
            <a:cs typeface="Times New Roman" panose="02020603050405020304" pitchFamily="18" charset="0"/>
          </a:endParaRPr>
        </a:p>
      </dgm:t>
    </dgm:pt>
    <dgm:pt modelId="{5BCF6045-AADC-4387-9C20-AB5CB0CE65B8}" type="parTrans" cxnId="{E6E3C7A3-9DEE-42CA-B498-0E64485217F7}">
      <dgm:prSet/>
      <dgm:spPr/>
      <dgm:t>
        <a:bodyPr/>
        <a:lstStyle/>
        <a:p>
          <a:endParaRPr lang="ru-RU"/>
        </a:p>
      </dgm:t>
    </dgm:pt>
    <dgm:pt modelId="{553B03FD-0E5A-48F9-9174-30DCBC6BE5E7}" type="sibTrans" cxnId="{E6E3C7A3-9DEE-42CA-B498-0E64485217F7}">
      <dgm:prSet/>
      <dgm:spPr/>
      <dgm:t>
        <a:bodyPr/>
        <a:lstStyle/>
        <a:p>
          <a:endParaRPr lang="ru-RU"/>
        </a:p>
      </dgm:t>
    </dgm:pt>
    <dgm:pt modelId="{18BBC40C-BAF1-4B22-BA69-CC69C338B97A}" type="pres">
      <dgm:prSet presAssocID="{817FFA13-4003-4BA0-AF8A-0DCCAA50E528}" presName="cycle" presStyleCnt="0">
        <dgm:presLayoutVars>
          <dgm:dir/>
          <dgm:resizeHandles val="exact"/>
        </dgm:presLayoutVars>
      </dgm:prSet>
      <dgm:spPr/>
      <dgm:t>
        <a:bodyPr/>
        <a:lstStyle/>
        <a:p>
          <a:endParaRPr lang="ru-RU"/>
        </a:p>
      </dgm:t>
    </dgm:pt>
    <dgm:pt modelId="{18225891-98CF-4205-8AFF-BC2A808F4E68}" type="pres">
      <dgm:prSet presAssocID="{8DAABB46-6658-4D40-AAC5-42F9990A7BF9}" presName="node" presStyleLbl="node1" presStyleIdx="0" presStyleCnt="8" custScaleX="132452" custScaleY="117376" custRadScaleRad="86503" custRadScaleInc="998">
        <dgm:presLayoutVars>
          <dgm:bulletEnabled val="1"/>
        </dgm:presLayoutVars>
      </dgm:prSet>
      <dgm:spPr/>
      <dgm:t>
        <a:bodyPr/>
        <a:lstStyle/>
        <a:p>
          <a:endParaRPr lang="ru-RU"/>
        </a:p>
      </dgm:t>
    </dgm:pt>
    <dgm:pt modelId="{A27C161E-C42F-47A1-A643-7234F887A590}" type="pres">
      <dgm:prSet presAssocID="{9CB7EF38-4169-495B-A64E-83AF1B1BC3CC}" presName="sibTrans" presStyleLbl="sibTrans2D1" presStyleIdx="0" presStyleCnt="8" custLinFactNeighborX="31685" custLinFactNeighborY="-81139"/>
      <dgm:spPr/>
      <dgm:t>
        <a:bodyPr/>
        <a:lstStyle/>
        <a:p>
          <a:endParaRPr lang="ru-RU"/>
        </a:p>
      </dgm:t>
    </dgm:pt>
    <dgm:pt modelId="{93041A59-4D22-4802-9B11-1F5663F03098}" type="pres">
      <dgm:prSet presAssocID="{9CB7EF38-4169-495B-A64E-83AF1B1BC3CC}" presName="connectorText" presStyleLbl="sibTrans2D1" presStyleIdx="0" presStyleCnt="8"/>
      <dgm:spPr/>
      <dgm:t>
        <a:bodyPr/>
        <a:lstStyle/>
        <a:p>
          <a:endParaRPr lang="ru-RU"/>
        </a:p>
      </dgm:t>
    </dgm:pt>
    <dgm:pt modelId="{97C67F7C-EC90-484E-869A-2CC97C57185F}" type="pres">
      <dgm:prSet presAssocID="{0D8B3803-4511-4DF6-AB7C-4E1C4CB175AB}" presName="node" presStyleLbl="node1" presStyleIdx="1" presStyleCnt="8" custScaleX="176486" custScaleY="129955" custRadScaleRad="125218" custRadScaleInc="31679">
        <dgm:presLayoutVars>
          <dgm:bulletEnabled val="1"/>
        </dgm:presLayoutVars>
      </dgm:prSet>
      <dgm:spPr/>
      <dgm:t>
        <a:bodyPr/>
        <a:lstStyle/>
        <a:p>
          <a:endParaRPr lang="ru-RU"/>
        </a:p>
      </dgm:t>
    </dgm:pt>
    <dgm:pt modelId="{47D4D3BA-7ADF-4BB6-BFC3-0FC5623AA702}" type="pres">
      <dgm:prSet presAssocID="{1556FE21-FA0A-4F1A-9640-1EBF398CB92E}" presName="sibTrans" presStyleLbl="sibTrans2D1" presStyleIdx="1" presStyleCnt="8"/>
      <dgm:spPr/>
      <dgm:t>
        <a:bodyPr/>
        <a:lstStyle/>
        <a:p>
          <a:endParaRPr lang="ru-RU"/>
        </a:p>
      </dgm:t>
    </dgm:pt>
    <dgm:pt modelId="{0A279CF0-BEC7-49EC-9184-E2C093ABC465}" type="pres">
      <dgm:prSet presAssocID="{1556FE21-FA0A-4F1A-9640-1EBF398CB92E}" presName="connectorText" presStyleLbl="sibTrans2D1" presStyleIdx="1" presStyleCnt="8"/>
      <dgm:spPr/>
      <dgm:t>
        <a:bodyPr/>
        <a:lstStyle/>
        <a:p>
          <a:endParaRPr lang="ru-RU"/>
        </a:p>
      </dgm:t>
    </dgm:pt>
    <dgm:pt modelId="{9AE7442C-8368-494D-8C24-F934DE4F4557}" type="pres">
      <dgm:prSet presAssocID="{A45C71AB-DACC-411F-8321-322DB240AF5C}" presName="node" presStyleLbl="node1" presStyleIdx="2" presStyleCnt="8" custScaleX="171798" custScaleY="119106" custRadScaleRad="172063" custRadScaleInc="840">
        <dgm:presLayoutVars>
          <dgm:bulletEnabled val="1"/>
        </dgm:presLayoutVars>
      </dgm:prSet>
      <dgm:spPr/>
      <dgm:t>
        <a:bodyPr/>
        <a:lstStyle/>
        <a:p>
          <a:endParaRPr lang="ru-RU"/>
        </a:p>
      </dgm:t>
    </dgm:pt>
    <dgm:pt modelId="{9C96390C-4C6F-4D11-B4A3-3EA69CB0B26E}" type="pres">
      <dgm:prSet presAssocID="{E8906C5F-2C2D-4407-AE2E-02F8D9823CB5}" presName="sibTrans" presStyleLbl="sibTrans2D1" presStyleIdx="2" presStyleCnt="8" custLinFactX="46260" custLinFactNeighborX="100000" custLinFactNeighborY="60358"/>
      <dgm:spPr/>
      <dgm:t>
        <a:bodyPr/>
        <a:lstStyle/>
        <a:p>
          <a:endParaRPr lang="ru-RU"/>
        </a:p>
      </dgm:t>
    </dgm:pt>
    <dgm:pt modelId="{D3E3326D-6016-4241-9C13-CBCA7D28756E}" type="pres">
      <dgm:prSet presAssocID="{E8906C5F-2C2D-4407-AE2E-02F8D9823CB5}" presName="connectorText" presStyleLbl="sibTrans2D1" presStyleIdx="2" presStyleCnt="8"/>
      <dgm:spPr/>
      <dgm:t>
        <a:bodyPr/>
        <a:lstStyle/>
        <a:p>
          <a:endParaRPr lang="ru-RU"/>
        </a:p>
      </dgm:t>
    </dgm:pt>
    <dgm:pt modelId="{F99B8929-6A14-4E94-A193-D40DDCDEDF25}" type="pres">
      <dgm:prSet presAssocID="{660B9C86-B69D-423D-AE0C-0EE38EA3073D}" presName="node" presStyleLbl="node1" presStyleIdx="3" presStyleCnt="8" custScaleX="190866" custScaleY="128629" custRadScaleRad="147037" custRadScaleInc="-56976">
        <dgm:presLayoutVars>
          <dgm:bulletEnabled val="1"/>
        </dgm:presLayoutVars>
      </dgm:prSet>
      <dgm:spPr/>
      <dgm:t>
        <a:bodyPr/>
        <a:lstStyle/>
        <a:p>
          <a:endParaRPr lang="ru-RU"/>
        </a:p>
      </dgm:t>
    </dgm:pt>
    <dgm:pt modelId="{F3F031F6-B0B6-4B03-B19F-582170037975}" type="pres">
      <dgm:prSet presAssocID="{873410BE-8A72-4B8F-8C3F-5391034FF9A1}" presName="sibTrans" presStyleLbl="sibTrans2D1" presStyleIdx="3" presStyleCnt="8" custLinFactNeighborX="5822" custLinFactNeighborY="57328"/>
      <dgm:spPr/>
      <dgm:t>
        <a:bodyPr/>
        <a:lstStyle/>
        <a:p>
          <a:endParaRPr lang="ru-RU"/>
        </a:p>
      </dgm:t>
    </dgm:pt>
    <dgm:pt modelId="{744AC046-502B-4C3C-B64F-9D6AFC03AD98}" type="pres">
      <dgm:prSet presAssocID="{873410BE-8A72-4B8F-8C3F-5391034FF9A1}" presName="connectorText" presStyleLbl="sibTrans2D1" presStyleIdx="3" presStyleCnt="8"/>
      <dgm:spPr/>
      <dgm:t>
        <a:bodyPr/>
        <a:lstStyle/>
        <a:p>
          <a:endParaRPr lang="ru-RU"/>
        </a:p>
      </dgm:t>
    </dgm:pt>
    <dgm:pt modelId="{9807EC86-88F2-464A-9F29-E6AAECB14C6C}" type="pres">
      <dgm:prSet presAssocID="{E7FE2747-759B-43AF-88BE-22C80A641BD1}" presName="node" presStyleLbl="node1" presStyleIdx="4" presStyleCnt="8" custScaleX="190525" custScaleY="131000" custRadScaleRad="127877" custRadScaleInc="-3003">
        <dgm:presLayoutVars>
          <dgm:bulletEnabled val="1"/>
        </dgm:presLayoutVars>
      </dgm:prSet>
      <dgm:spPr/>
      <dgm:t>
        <a:bodyPr/>
        <a:lstStyle/>
        <a:p>
          <a:endParaRPr lang="ru-RU"/>
        </a:p>
      </dgm:t>
    </dgm:pt>
    <dgm:pt modelId="{E2B190CF-6A38-4423-9C24-7767DD4CD757}" type="pres">
      <dgm:prSet presAssocID="{AF681A27-DD96-454A-B164-695517165198}" presName="sibTrans" presStyleLbl="sibTrans2D1" presStyleIdx="4" presStyleCnt="8" custLinFactNeighborX="-20562" custLinFactNeighborY="67293"/>
      <dgm:spPr/>
      <dgm:t>
        <a:bodyPr/>
        <a:lstStyle/>
        <a:p>
          <a:endParaRPr lang="ru-RU"/>
        </a:p>
      </dgm:t>
    </dgm:pt>
    <dgm:pt modelId="{6220769A-A412-437E-B398-550486883BB3}" type="pres">
      <dgm:prSet presAssocID="{AF681A27-DD96-454A-B164-695517165198}" presName="connectorText" presStyleLbl="sibTrans2D1" presStyleIdx="4" presStyleCnt="8"/>
      <dgm:spPr/>
      <dgm:t>
        <a:bodyPr/>
        <a:lstStyle/>
        <a:p>
          <a:endParaRPr lang="ru-RU"/>
        </a:p>
      </dgm:t>
    </dgm:pt>
    <dgm:pt modelId="{875CCC09-571C-4FFA-BB34-6D495D5E2540}" type="pres">
      <dgm:prSet presAssocID="{9EC22133-B057-4A53-9AE9-A290BAF9B54F}" presName="node" presStyleLbl="node1" presStyleIdx="5" presStyleCnt="8" custScaleX="182340" custScaleY="130256" custRadScaleRad="149466" custRadScaleInc="33563">
        <dgm:presLayoutVars>
          <dgm:bulletEnabled val="1"/>
        </dgm:presLayoutVars>
      </dgm:prSet>
      <dgm:spPr/>
      <dgm:t>
        <a:bodyPr/>
        <a:lstStyle/>
        <a:p>
          <a:endParaRPr lang="ru-RU"/>
        </a:p>
      </dgm:t>
    </dgm:pt>
    <dgm:pt modelId="{CAF523C2-C57A-4F09-8A41-7CBA6E2818BA}" type="pres">
      <dgm:prSet presAssocID="{9BF0D63D-BFA8-4C70-A39C-75C7D787D2A7}" presName="sibTrans" presStyleLbl="sibTrans2D1" presStyleIdx="5" presStyleCnt="8" custLinFactX="-100000" custLinFactNeighborX="-107245" custLinFactNeighborY="36268"/>
      <dgm:spPr/>
      <dgm:t>
        <a:bodyPr/>
        <a:lstStyle/>
        <a:p>
          <a:endParaRPr lang="ru-RU"/>
        </a:p>
      </dgm:t>
    </dgm:pt>
    <dgm:pt modelId="{C585C198-C4E3-468B-96FF-5D587FAEA066}" type="pres">
      <dgm:prSet presAssocID="{9BF0D63D-BFA8-4C70-A39C-75C7D787D2A7}" presName="connectorText" presStyleLbl="sibTrans2D1" presStyleIdx="5" presStyleCnt="8"/>
      <dgm:spPr/>
      <dgm:t>
        <a:bodyPr/>
        <a:lstStyle/>
        <a:p>
          <a:endParaRPr lang="ru-RU"/>
        </a:p>
      </dgm:t>
    </dgm:pt>
    <dgm:pt modelId="{FC391438-2127-437C-8D2D-88D2DAB319E3}" type="pres">
      <dgm:prSet presAssocID="{4032B6E2-3391-4B7B-88D2-D2C993E40082}" presName="node" presStyleLbl="node1" presStyleIdx="6" presStyleCnt="8" custScaleX="166795" custScaleY="123856" custRadScaleRad="178094" custRadScaleInc="-37858">
        <dgm:presLayoutVars>
          <dgm:bulletEnabled val="1"/>
        </dgm:presLayoutVars>
      </dgm:prSet>
      <dgm:spPr/>
      <dgm:t>
        <a:bodyPr/>
        <a:lstStyle/>
        <a:p>
          <a:endParaRPr lang="ru-RU"/>
        </a:p>
      </dgm:t>
    </dgm:pt>
    <dgm:pt modelId="{6219C13E-02FA-4DDE-B521-9B9AF2BF0471}" type="pres">
      <dgm:prSet presAssocID="{86C2C96C-FF51-4457-B076-37C90CD345FF}" presName="sibTrans" presStyleLbl="sibTrans2D1" presStyleIdx="6" presStyleCnt="8" custLinFactY="-2132" custLinFactNeighborX="-75893" custLinFactNeighborY="-100000"/>
      <dgm:spPr/>
      <dgm:t>
        <a:bodyPr/>
        <a:lstStyle/>
        <a:p>
          <a:endParaRPr lang="ru-RU"/>
        </a:p>
      </dgm:t>
    </dgm:pt>
    <dgm:pt modelId="{D526DC5B-EA8C-4B1C-8420-E9D69C8CC01F}" type="pres">
      <dgm:prSet presAssocID="{86C2C96C-FF51-4457-B076-37C90CD345FF}" presName="connectorText" presStyleLbl="sibTrans2D1" presStyleIdx="6" presStyleCnt="8"/>
      <dgm:spPr/>
      <dgm:t>
        <a:bodyPr/>
        <a:lstStyle/>
        <a:p>
          <a:endParaRPr lang="ru-RU"/>
        </a:p>
      </dgm:t>
    </dgm:pt>
    <dgm:pt modelId="{FA006421-57D2-42AD-98ED-9C3817A0C6C6}" type="pres">
      <dgm:prSet presAssocID="{E0C8A235-ECB0-41B5-BF6D-2B7C87409B33}" presName="node" presStyleLbl="node1" presStyleIdx="7" presStyleCnt="8" custScaleX="150403" custScaleY="123856" custRadScaleRad="152660" custRadScaleInc="-74363">
        <dgm:presLayoutVars>
          <dgm:bulletEnabled val="1"/>
        </dgm:presLayoutVars>
      </dgm:prSet>
      <dgm:spPr/>
      <dgm:t>
        <a:bodyPr/>
        <a:lstStyle/>
        <a:p>
          <a:endParaRPr lang="ru-RU"/>
        </a:p>
      </dgm:t>
    </dgm:pt>
    <dgm:pt modelId="{50C356DE-A8FC-4AEE-B5F1-2050EFA352CA}" type="pres">
      <dgm:prSet presAssocID="{553B03FD-0E5A-48F9-9174-30DCBC6BE5E7}" presName="sibTrans" presStyleLbl="sibTrans2D1" presStyleIdx="7" presStyleCnt="8" custLinFactNeighborX="-12940" custLinFactNeighborY="-82944"/>
      <dgm:spPr/>
      <dgm:t>
        <a:bodyPr/>
        <a:lstStyle/>
        <a:p>
          <a:endParaRPr lang="ru-RU"/>
        </a:p>
      </dgm:t>
    </dgm:pt>
    <dgm:pt modelId="{CBFCB054-C081-4840-B5D9-19C5F3E468F6}" type="pres">
      <dgm:prSet presAssocID="{553B03FD-0E5A-48F9-9174-30DCBC6BE5E7}" presName="connectorText" presStyleLbl="sibTrans2D1" presStyleIdx="7" presStyleCnt="8"/>
      <dgm:spPr/>
      <dgm:t>
        <a:bodyPr/>
        <a:lstStyle/>
        <a:p>
          <a:endParaRPr lang="ru-RU"/>
        </a:p>
      </dgm:t>
    </dgm:pt>
  </dgm:ptLst>
  <dgm:cxnLst>
    <dgm:cxn modelId="{D5A25606-3DD9-47D7-A34E-44CA6ED4DAD2}" type="presOf" srcId="{AF681A27-DD96-454A-B164-695517165198}" destId="{E2B190CF-6A38-4423-9C24-7767DD4CD757}" srcOrd="0" destOrd="0" presId="urn:microsoft.com/office/officeart/2005/8/layout/cycle2"/>
    <dgm:cxn modelId="{4F72FD21-9D35-4D57-8F63-01DA13185388}" type="presOf" srcId="{E7FE2747-759B-43AF-88BE-22C80A641BD1}" destId="{9807EC86-88F2-464A-9F29-E6AAECB14C6C}" srcOrd="0" destOrd="0" presId="urn:microsoft.com/office/officeart/2005/8/layout/cycle2"/>
    <dgm:cxn modelId="{E2E4FED4-DD72-4517-A8AA-76B7B74D1C8B}" type="presOf" srcId="{553B03FD-0E5A-48F9-9174-30DCBC6BE5E7}" destId="{CBFCB054-C081-4840-B5D9-19C5F3E468F6}" srcOrd="1" destOrd="0" presId="urn:microsoft.com/office/officeart/2005/8/layout/cycle2"/>
    <dgm:cxn modelId="{157F12BF-8535-451C-8A86-34E139015980}" srcId="{817FFA13-4003-4BA0-AF8A-0DCCAA50E528}" destId="{E7FE2747-759B-43AF-88BE-22C80A641BD1}" srcOrd="4" destOrd="0" parTransId="{4F9FD825-7D53-4C74-BBBA-5E306DEB3B2F}" sibTransId="{AF681A27-DD96-454A-B164-695517165198}"/>
    <dgm:cxn modelId="{6A2C4F3C-5E80-4B9C-A82B-CE1F8679EF17}" type="presOf" srcId="{817FFA13-4003-4BA0-AF8A-0DCCAA50E528}" destId="{18BBC40C-BAF1-4B22-BA69-CC69C338B97A}" srcOrd="0" destOrd="0" presId="urn:microsoft.com/office/officeart/2005/8/layout/cycle2"/>
    <dgm:cxn modelId="{0C102791-B29C-4FEB-8495-61F98A82FDE7}" srcId="{817FFA13-4003-4BA0-AF8A-0DCCAA50E528}" destId="{A45C71AB-DACC-411F-8321-322DB240AF5C}" srcOrd="2" destOrd="0" parTransId="{2B82D092-4C87-492B-8CEF-B4E28F0BD2D9}" sibTransId="{E8906C5F-2C2D-4407-AE2E-02F8D9823CB5}"/>
    <dgm:cxn modelId="{B8AF7646-DF13-4C27-B06D-BE654C7D72C8}" type="presOf" srcId="{E0C8A235-ECB0-41B5-BF6D-2B7C87409B33}" destId="{FA006421-57D2-42AD-98ED-9C3817A0C6C6}" srcOrd="0" destOrd="0" presId="urn:microsoft.com/office/officeart/2005/8/layout/cycle2"/>
    <dgm:cxn modelId="{6C27DC91-49A5-496A-A3A6-3323FB9DCE25}" srcId="{817FFA13-4003-4BA0-AF8A-0DCCAA50E528}" destId="{4032B6E2-3391-4B7B-88D2-D2C993E40082}" srcOrd="6" destOrd="0" parTransId="{5A010AB4-A2FB-46BA-AA7E-CED97D486BAF}" sibTransId="{86C2C96C-FF51-4457-B076-37C90CD345FF}"/>
    <dgm:cxn modelId="{EE77AE1A-C374-4BF8-BD8D-D94B22403AE3}" type="presOf" srcId="{660B9C86-B69D-423D-AE0C-0EE38EA3073D}" destId="{F99B8929-6A14-4E94-A193-D40DDCDEDF25}" srcOrd="0" destOrd="0" presId="urn:microsoft.com/office/officeart/2005/8/layout/cycle2"/>
    <dgm:cxn modelId="{D983718D-D69A-48D9-B18E-CF9107029DEE}" type="presOf" srcId="{1556FE21-FA0A-4F1A-9640-1EBF398CB92E}" destId="{47D4D3BA-7ADF-4BB6-BFC3-0FC5623AA702}" srcOrd="0" destOrd="0" presId="urn:microsoft.com/office/officeart/2005/8/layout/cycle2"/>
    <dgm:cxn modelId="{E6E3C7A3-9DEE-42CA-B498-0E64485217F7}" srcId="{817FFA13-4003-4BA0-AF8A-0DCCAA50E528}" destId="{E0C8A235-ECB0-41B5-BF6D-2B7C87409B33}" srcOrd="7" destOrd="0" parTransId="{5BCF6045-AADC-4387-9C20-AB5CB0CE65B8}" sibTransId="{553B03FD-0E5A-48F9-9174-30DCBC6BE5E7}"/>
    <dgm:cxn modelId="{9FC8AD9F-C9F9-43A5-A262-8BCFF0A471B9}" type="presOf" srcId="{86C2C96C-FF51-4457-B076-37C90CD345FF}" destId="{D526DC5B-EA8C-4B1C-8420-E9D69C8CC01F}" srcOrd="1" destOrd="0" presId="urn:microsoft.com/office/officeart/2005/8/layout/cycle2"/>
    <dgm:cxn modelId="{2A770471-0E8F-4B82-8BDE-75C57DAE61D0}" type="presOf" srcId="{873410BE-8A72-4B8F-8C3F-5391034FF9A1}" destId="{744AC046-502B-4C3C-B64F-9D6AFC03AD98}" srcOrd="1" destOrd="0" presId="urn:microsoft.com/office/officeart/2005/8/layout/cycle2"/>
    <dgm:cxn modelId="{EBFE597D-FC99-4A98-8251-6C8E3967D9B0}" srcId="{817FFA13-4003-4BA0-AF8A-0DCCAA50E528}" destId="{8DAABB46-6658-4D40-AAC5-42F9990A7BF9}" srcOrd="0" destOrd="0" parTransId="{37BBE7C4-EB38-40F9-BFCB-B1B9F586DD14}" sibTransId="{9CB7EF38-4169-495B-A64E-83AF1B1BC3CC}"/>
    <dgm:cxn modelId="{086749EB-6AE8-442D-8AF7-DDE3F548FA26}" type="presOf" srcId="{9EC22133-B057-4A53-9AE9-A290BAF9B54F}" destId="{875CCC09-571C-4FFA-BB34-6D495D5E2540}" srcOrd="0" destOrd="0" presId="urn:microsoft.com/office/officeart/2005/8/layout/cycle2"/>
    <dgm:cxn modelId="{62E8AE9C-F69C-4698-8CD4-E9A3B02F1EE0}" type="presOf" srcId="{E8906C5F-2C2D-4407-AE2E-02F8D9823CB5}" destId="{D3E3326D-6016-4241-9C13-CBCA7D28756E}" srcOrd="1" destOrd="0" presId="urn:microsoft.com/office/officeart/2005/8/layout/cycle2"/>
    <dgm:cxn modelId="{CB5EC20D-5DD0-43FC-A8A3-054D649E7F2D}" type="presOf" srcId="{9BF0D63D-BFA8-4C70-A39C-75C7D787D2A7}" destId="{C585C198-C4E3-468B-96FF-5D587FAEA066}" srcOrd="1" destOrd="0" presId="urn:microsoft.com/office/officeart/2005/8/layout/cycle2"/>
    <dgm:cxn modelId="{313B412B-D320-4A3D-9252-420CAC15E8BE}" type="presOf" srcId="{9BF0D63D-BFA8-4C70-A39C-75C7D787D2A7}" destId="{CAF523C2-C57A-4F09-8A41-7CBA6E2818BA}" srcOrd="0" destOrd="0" presId="urn:microsoft.com/office/officeart/2005/8/layout/cycle2"/>
    <dgm:cxn modelId="{3228A04B-D31D-4085-86B1-BDBD6A42D31A}" type="presOf" srcId="{1556FE21-FA0A-4F1A-9640-1EBF398CB92E}" destId="{0A279CF0-BEC7-49EC-9184-E2C093ABC465}" srcOrd="1" destOrd="0" presId="urn:microsoft.com/office/officeart/2005/8/layout/cycle2"/>
    <dgm:cxn modelId="{724D00DE-789F-4E6C-8329-E00062715C4B}" type="presOf" srcId="{E8906C5F-2C2D-4407-AE2E-02F8D9823CB5}" destId="{9C96390C-4C6F-4D11-B4A3-3EA69CB0B26E}" srcOrd="0" destOrd="0" presId="urn:microsoft.com/office/officeart/2005/8/layout/cycle2"/>
    <dgm:cxn modelId="{A6B4CEB7-73C6-4904-95B2-15BCECC46989}" type="presOf" srcId="{8DAABB46-6658-4D40-AAC5-42F9990A7BF9}" destId="{18225891-98CF-4205-8AFF-BC2A808F4E68}" srcOrd="0" destOrd="0" presId="urn:microsoft.com/office/officeart/2005/8/layout/cycle2"/>
    <dgm:cxn modelId="{74AC21FC-D32C-4E97-80F9-F1FD9420B16F}" srcId="{817FFA13-4003-4BA0-AF8A-0DCCAA50E528}" destId="{9EC22133-B057-4A53-9AE9-A290BAF9B54F}" srcOrd="5" destOrd="0" parTransId="{CD936DA6-A0C1-4E51-8B60-BC69DDCC27E4}" sibTransId="{9BF0D63D-BFA8-4C70-A39C-75C7D787D2A7}"/>
    <dgm:cxn modelId="{7104F772-B210-49B4-8F38-37F3E6398044}" type="presOf" srcId="{A45C71AB-DACC-411F-8321-322DB240AF5C}" destId="{9AE7442C-8368-494D-8C24-F934DE4F4557}" srcOrd="0" destOrd="0" presId="urn:microsoft.com/office/officeart/2005/8/layout/cycle2"/>
    <dgm:cxn modelId="{D6BBED65-C37D-4489-B44C-5EB89BAC97FE}" type="presOf" srcId="{0D8B3803-4511-4DF6-AB7C-4E1C4CB175AB}" destId="{97C67F7C-EC90-484E-869A-2CC97C57185F}" srcOrd="0" destOrd="0" presId="urn:microsoft.com/office/officeart/2005/8/layout/cycle2"/>
    <dgm:cxn modelId="{FF792B9E-551D-4433-BE64-C275ADEFD625}" type="presOf" srcId="{9CB7EF38-4169-495B-A64E-83AF1B1BC3CC}" destId="{93041A59-4D22-4802-9B11-1F5663F03098}" srcOrd="1" destOrd="0" presId="urn:microsoft.com/office/officeart/2005/8/layout/cycle2"/>
    <dgm:cxn modelId="{EC45BE89-E2A5-4A32-BAB8-DB2ECFF47FC0}" type="presOf" srcId="{86C2C96C-FF51-4457-B076-37C90CD345FF}" destId="{6219C13E-02FA-4DDE-B521-9B9AF2BF0471}" srcOrd="0" destOrd="0" presId="urn:microsoft.com/office/officeart/2005/8/layout/cycle2"/>
    <dgm:cxn modelId="{B093C068-2752-4430-8649-8FEAE05B2DE5}" type="presOf" srcId="{873410BE-8A72-4B8F-8C3F-5391034FF9A1}" destId="{F3F031F6-B0B6-4B03-B19F-582170037975}" srcOrd="0" destOrd="0" presId="urn:microsoft.com/office/officeart/2005/8/layout/cycle2"/>
    <dgm:cxn modelId="{C70D788A-C471-414C-BA59-09751CA6456A}" srcId="{817FFA13-4003-4BA0-AF8A-0DCCAA50E528}" destId="{0D8B3803-4511-4DF6-AB7C-4E1C4CB175AB}" srcOrd="1" destOrd="0" parTransId="{22053BDD-7DB5-4680-94E5-670D0A27EEAA}" sibTransId="{1556FE21-FA0A-4F1A-9640-1EBF398CB92E}"/>
    <dgm:cxn modelId="{E2EE17E3-6F68-48E9-95E0-B236E2677C3C}" srcId="{817FFA13-4003-4BA0-AF8A-0DCCAA50E528}" destId="{660B9C86-B69D-423D-AE0C-0EE38EA3073D}" srcOrd="3" destOrd="0" parTransId="{9FE20DC0-EA91-4372-87D6-B530E2F2EDCE}" sibTransId="{873410BE-8A72-4B8F-8C3F-5391034FF9A1}"/>
    <dgm:cxn modelId="{5408E864-1137-4CD1-8830-77882448E79B}" type="presOf" srcId="{AF681A27-DD96-454A-B164-695517165198}" destId="{6220769A-A412-437E-B398-550486883BB3}" srcOrd="1" destOrd="0" presId="urn:microsoft.com/office/officeart/2005/8/layout/cycle2"/>
    <dgm:cxn modelId="{45D2D077-13E7-4B63-A84E-28CAF37361C1}" type="presOf" srcId="{9CB7EF38-4169-495B-A64E-83AF1B1BC3CC}" destId="{A27C161E-C42F-47A1-A643-7234F887A590}" srcOrd="0" destOrd="0" presId="urn:microsoft.com/office/officeart/2005/8/layout/cycle2"/>
    <dgm:cxn modelId="{D1136A53-B5EA-4024-9631-B08272722AFB}" type="presOf" srcId="{553B03FD-0E5A-48F9-9174-30DCBC6BE5E7}" destId="{50C356DE-A8FC-4AEE-B5F1-2050EFA352CA}" srcOrd="0" destOrd="0" presId="urn:microsoft.com/office/officeart/2005/8/layout/cycle2"/>
    <dgm:cxn modelId="{34F95B3A-516F-45E9-A73C-7E80CBFAD4B0}" type="presOf" srcId="{4032B6E2-3391-4B7B-88D2-D2C993E40082}" destId="{FC391438-2127-437C-8D2D-88D2DAB319E3}" srcOrd="0" destOrd="0" presId="urn:microsoft.com/office/officeart/2005/8/layout/cycle2"/>
    <dgm:cxn modelId="{BE9529B5-16C3-49B8-8AAD-6F8762725C79}" type="presParOf" srcId="{18BBC40C-BAF1-4B22-BA69-CC69C338B97A}" destId="{18225891-98CF-4205-8AFF-BC2A808F4E68}" srcOrd="0" destOrd="0" presId="urn:microsoft.com/office/officeart/2005/8/layout/cycle2"/>
    <dgm:cxn modelId="{AB46827A-6BD8-4F70-A9C1-2700CD6BE722}" type="presParOf" srcId="{18BBC40C-BAF1-4B22-BA69-CC69C338B97A}" destId="{A27C161E-C42F-47A1-A643-7234F887A590}" srcOrd="1" destOrd="0" presId="urn:microsoft.com/office/officeart/2005/8/layout/cycle2"/>
    <dgm:cxn modelId="{6F725881-97A3-48EB-B897-F42DD8A2359A}" type="presParOf" srcId="{A27C161E-C42F-47A1-A643-7234F887A590}" destId="{93041A59-4D22-4802-9B11-1F5663F03098}" srcOrd="0" destOrd="0" presId="urn:microsoft.com/office/officeart/2005/8/layout/cycle2"/>
    <dgm:cxn modelId="{13E6131D-F119-44B4-8C14-AF8A2AB6C64E}" type="presParOf" srcId="{18BBC40C-BAF1-4B22-BA69-CC69C338B97A}" destId="{97C67F7C-EC90-484E-869A-2CC97C57185F}" srcOrd="2" destOrd="0" presId="urn:microsoft.com/office/officeart/2005/8/layout/cycle2"/>
    <dgm:cxn modelId="{5A0DD767-D5DB-4315-BD62-E962781D30AB}" type="presParOf" srcId="{18BBC40C-BAF1-4B22-BA69-CC69C338B97A}" destId="{47D4D3BA-7ADF-4BB6-BFC3-0FC5623AA702}" srcOrd="3" destOrd="0" presId="urn:microsoft.com/office/officeart/2005/8/layout/cycle2"/>
    <dgm:cxn modelId="{4686AC51-FCA5-4E03-8297-3C984107BF27}" type="presParOf" srcId="{47D4D3BA-7ADF-4BB6-BFC3-0FC5623AA702}" destId="{0A279CF0-BEC7-49EC-9184-E2C093ABC465}" srcOrd="0" destOrd="0" presId="urn:microsoft.com/office/officeart/2005/8/layout/cycle2"/>
    <dgm:cxn modelId="{7D194485-89F4-4C71-A013-83B9AA673276}" type="presParOf" srcId="{18BBC40C-BAF1-4B22-BA69-CC69C338B97A}" destId="{9AE7442C-8368-494D-8C24-F934DE4F4557}" srcOrd="4" destOrd="0" presId="urn:microsoft.com/office/officeart/2005/8/layout/cycle2"/>
    <dgm:cxn modelId="{69CC5137-1FF9-415A-A695-833B5C7323F4}" type="presParOf" srcId="{18BBC40C-BAF1-4B22-BA69-CC69C338B97A}" destId="{9C96390C-4C6F-4D11-B4A3-3EA69CB0B26E}" srcOrd="5" destOrd="0" presId="urn:microsoft.com/office/officeart/2005/8/layout/cycle2"/>
    <dgm:cxn modelId="{D863959A-AF7A-4D1B-90C0-A1A11A9ACCED}" type="presParOf" srcId="{9C96390C-4C6F-4D11-B4A3-3EA69CB0B26E}" destId="{D3E3326D-6016-4241-9C13-CBCA7D28756E}" srcOrd="0" destOrd="0" presId="urn:microsoft.com/office/officeart/2005/8/layout/cycle2"/>
    <dgm:cxn modelId="{E5E8949D-5C86-4D67-ACCC-3B5BEF4E35CA}" type="presParOf" srcId="{18BBC40C-BAF1-4B22-BA69-CC69C338B97A}" destId="{F99B8929-6A14-4E94-A193-D40DDCDEDF25}" srcOrd="6" destOrd="0" presId="urn:microsoft.com/office/officeart/2005/8/layout/cycle2"/>
    <dgm:cxn modelId="{024773DE-84D1-416B-A58D-9E8E01E78709}" type="presParOf" srcId="{18BBC40C-BAF1-4B22-BA69-CC69C338B97A}" destId="{F3F031F6-B0B6-4B03-B19F-582170037975}" srcOrd="7" destOrd="0" presId="urn:microsoft.com/office/officeart/2005/8/layout/cycle2"/>
    <dgm:cxn modelId="{067BD17D-C484-4259-B6FC-C5058AFEE13E}" type="presParOf" srcId="{F3F031F6-B0B6-4B03-B19F-582170037975}" destId="{744AC046-502B-4C3C-B64F-9D6AFC03AD98}" srcOrd="0" destOrd="0" presId="urn:microsoft.com/office/officeart/2005/8/layout/cycle2"/>
    <dgm:cxn modelId="{4101C42A-46BA-4199-9459-F4D52967BD3A}" type="presParOf" srcId="{18BBC40C-BAF1-4B22-BA69-CC69C338B97A}" destId="{9807EC86-88F2-464A-9F29-E6AAECB14C6C}" srcOrd="8" destOrd="0" presId="urn:microsoft.com/office/officeart/2005/8/layout/cycle2"/>
    <dgm:cxn modelId="{1D19DC64-5443-491E-8F51-F47F1F4104D2}" type="presParOf" srcId="{18BBC40C-BAF1-4B22-BA69-CC69C338B97A}" destId="{E2B190CF-6A38-4423-9C24-7767DD4CD757}" srcOrd="9" destOrd="0" presId="urn:microsoft.com/office/officeart/2005/8/layout/cycle2"/>
    <dgm:cxn modelId="{A82382A7-5A7E-4DA5-8971-0FD06BA5318B}" type="presParOf" srcId="{E2B190CF-6A38-4423-9C24-7767DD4CD757}" destId="{6220769A-A412-437E-B398-550486883BB3}" srcOrd="0" destOrd="0" presId="urn:microsoft.com/office/officeart/2005/8/layout/cycle2"/>
    <dgm:cxn modelId="{25C50D11-9DBB-432D-860A-0014BCB22B7C}" type="presParOf" srcId="{18BBC40C-BAF1-4B22-BA69-CC69C338B97A}" destId="{875CCC09-571C-4FFA-BB34-6D495D5E2540}" srcOrd="10" destOrd="0" presId="urn:microsoft.com/office/officeart/2005/8/layout/cycle2"/>
    <dgm:cxn modelId="{A9FF60E2-08F3-4C1F-B7A7-BF5A82F14D32}" type="presParOf" srcId="{18BBC40C-BAF1-4B22-BA69-CC69C338B97A}" destId="{CAF523C2-C57A-4F09-8A41-7CBA6E2818BA}" srcOrd="11" destOrd="0" presId="urn:microsoft.com/office/officeart/2005/8/layout/cycle2"/>
    <dgm:cxn modelId="{91C7FDE5-FC58-4C16-92EA-C4F2669EF92A}" type="presParOf" srcId="{CAF523C2-C57A-4F09-8A41-7CBA6E2818BA}" destId="{C585C198-C4E3-468B-96FF-5D587FAEA066}" srcOrd="0" destOrd="0" presId="urn:microsoft.com/office/officeart/2005/8/layout/cycle2"/>
    <dgm:cxn modelId="{FB966453-6E0B-45DA-A710-62C7BE5DB015}" type="presParOf" srcId="{18BBC40C-BAF1-4B22-BA69-CC69C338B97A}" destId="{FC391438-2127-437C-8D2D-88D2DAB319E3}" srcOrd="12" destOrd="0" presId="urn:microsoft.com/office/officeart/2005/8/layout/cycle2"/>
    <dgm:cxn modelId="{07112DA7-CE90-4D37-A3C1-2C77A81629CF}" type="presParOf" srcId="{18BBC40C-BAF1-4B22-BA69-CC69C338B97A}" destId="{6219C13E-02FA-4DDE-B521-9B9AF2BF0471}" srcOrd="13" destOrd="0" presId="urn:microsoft.com/office/officeart/2005/8/layout/cycle2"/>
    <dgm:cxn modelId="{B6E7965F-4194-4C1C-B2D5-6B1E390E86FE}" type="presParOf" srcId="{6219C13E-02FA-4DDE-B521-9B9AF2BF0471}" destId="{D526DC5B-EA8C-4B1C-8420-E9D69C8CC01F}" srcOrd="0" destOrd="0" presId="urn:microsoft.com/office/officeart/2005/8/layout/cycle2"/>
    <dgm:cxn modelId="{0F0C5038-5CDC-46C3-892F-6C03482E255E}" type="presParOf" srcId="{18BBC40C-BAF1-4B22-BA69-CC69C338B97A}" destId="{FA006421-57D2-42AD-98ED-9C3817A0C6C6}" srcOrd="14" destOrd="0" presId="urn:microsoft.com/office/officeart/2005/8/layout/cycle2"/>
    <dgm:cxn modelId="{B750D574-464E-4672-A96F-B6F5494D5F0A}" type="presParOf" srcId="{18BBC40C-BAF1-4B22-BA69-CC69C338B97A}" destId="{50C356DE-A8FC-4AEE-B5F1-2050EFA352CA}" srcOrd="15" destOrd="0" presId="urn:microsoft.com/office/officeart/2005/8/layout/cycle2"/>
    <dgm:cxn modelId="{986DB2FB-3D2E-4AC8-A9D8-0AA6DD51EF38}" type="presParOf" srcId="{50C356DE-A8FC-4AEE-B5F1-2050EFA352CA}" destId="{CBFCB054-C081-4840-B5D9-19C5F3E468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4F98A-7372-464F-B6CA-E4B6BDB2B4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816AF73-1325-44E6-A99A-00C5EA1D0BDF}">
      <dgm:prSet phldrT="[Текст]"/>
      <dgm:spPr/>
      <dgm:t>
        <a:bodyPr/>
        <a:lstStyle/>
        <a:p>
          <a:r>
            <a:rPr lang="kk-KZ" dirty="0" smtClean="0">
              <a:latin typeface="Times New Roman" panose="02020603050405020304" pitchFamily="18" charset="0"/>
              <a:cs typeface="Times New Roman" panose="02020603050405020304" pitchFamily="18" charset="0"/>
            </a:rPr>
            <a:t>ІІІ кезең </a:t>
          </a:r>
        </a:p>
        <a:p>
          <a:r>
            <a:rPr lang="kk-KZ" dirty="0" smtClean="0">
              <a:latin typeface="Times New Roman" panose="02020603050405020304" pitchFamily="18" charset="0"/>
              <a:cs typeface="Times New Roman" panose="02020603050405020304" pitchFamily="18" charset="0"/>
            </a:rPr>
            <a:t>«Уақытты анықтау»</a:t>
          </a:r>
        </a:p>
        <a:p>
          <a:endParaRPr lang="ru-RU" dirty="0">
            <a:latin typeface="Times New Roman" panose="02020603050405020304" pitchFamily="18" charset="0"/>
            <a:cs typeface="Times New Roman" panose="02020603050405020304" pitchFamily="18" charset="0"/>
          </a:endParaRPr>
        </a:p>
      </dgm:t>
    </dgm:pt>
    <dgm:pt modelId="{E3E5C49C-6B40-4CE7-A56D-403B37F7FF53}" type="parTrans" cxnId="{6BAE431A-39DE-4460-B6AA-942D97D5632F}">
      <dgm:prSet/>
      <dgm:spPr/>
      <dgm:t>
        <a:bodyPr/>
        <a:lstStyle/>
        <a:p>
          <a:endParaRPr lang="ru-RU"/>
        </a:p>
      </dgm:t>
    </dgm:pt>
    <dgm:pt modelId="{51CD2106-9F45-433F-AE6D-541B60E56BEC}" type="sibTrans" cxnId="{6BAE431A-39DE-4460-B6AA-942D97D5632F}">
      <dgm:prSet/>
      <dgm:spPr/>
      <dgm:t>
        <a:bodyPr/>
        <a:lstStyle/>
        <a:p>
          <a:endParaRPr lang="ru-RU"/>
        </a:p>
      </dgm:t>
    </dgm:pt>
    <dgm:pt modelId="{27E6B513-297B-4560-A30F-1E56972C91EB}">
      <dgm:prSet phldrT="[Текст]"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800" b="1" dirty="0" smtClean="0">
              <a:solidFill>
                <a:srgbClr val="FF0000"/>
              </a:solidFill>
              <a:latin typeface="Times New Roman" panose="02020603050405020304" pitchFamily="18" charset="0"/>
              <a:cs typeface="Times New Roman" panose="02020603050405020304" pitchFamily="18" charset="0"/>
            </a:rPr>
            <a:t> мұғалімге қиындық туғызбауы керек. Себебі, жеке бағыттың мақсат – міндеттеріне сәйкес ата-аналар және оқушының өзімен келісіп, маршруттың ұзақтығы белгіленеді.  Жеке бағдар сабақтарын негізгі бағдарламамен біріктіруге болады, тек сабақта </a:t>
          </a:r>
          <a:r>
            <a:rPr lang="ru-RU" sz="1800" b="1" dirty="0" err="1" smtClean="0">
              <a:solidFill>
                <a:srgbClr val="FF0000"/>
              </a:solidFill>
              <a:latin typeface="Times New Roman" panose="02020603050405020304" pitchFamily="18" charset="0"/>
              <a:cs typeface="Times New Roman" panose="02020603050405020304" pitchFamily="18" charset="0"/>
            </a:rPr>
            <a:t>қамтылған</a:t>
          </a:r>
          <a:r>
            <a:rPr lang="ru-RU" sz="1800" b="1" dirty="0" smtClean="0">
              <a:solidFill>
                <a:srgbClr val="FF0000"/>
              </a:solidFill>
              <a:latin typeface="Times New Roman" panose="02020603050405020304" pitchFamily="18" charset="0"/>
              <a:cs typeface="Times New Roman" panose="02020603050405020304" pitchFamily="18" charset="0"/>
            </a:rPr>
            <a:t> </a:t>
          </a:r>
          <a:r>
            <a:rPr lang="ru-RU" sz="1800" b="1" dirty="0" err="1" smtClean="0">
              <a:solidFill>
                <a:srgbClr val="FF0000"/>
              </a:solidFill>
              <a:latin typeface="Times New Roman" panose="02020603050405020304" pitchFamily="18" charset="0"/>
              <a:cs typeface="Times New Roman" panose="02020603050405020304" pitchFamily="18" charset="0"/>
            </a:rPr>
            <a:t>тақырыпты</a:t>
          </a:r>
          <a:r>
            <a:rPr lang="ru-RU" sz="1800" b="1" dirty="0" smtClean="0">
              <a:solidFill>
                <a:srgbClr val="FF0000"/>
              </a:solidFill>
              <a:latin typeface="Times New Roman" panose="02020603050405020304" pitchFamily="18" charset="0"/>
              <a:cs typeface="Times New Roman" panose="02020603050405020304" pitchFamily="18" charset="0"/>
            </a:rPr>
            <a:t> </a:t>
          </a:r>
          <a:r>
            <a:rPr lang="ru-RU" sz="1800" b="1" dirty="0" err="1" smtClean="0">
              <a:solidFill>
                <a:srgbClr val="FF0000"/>
              </a:solidFill>
              <a:latin typeface="Times New Roman" panose="02020603050405020304" pitchFamily="18" charset="0"/>
              <a:cs typeface="Times New Roman" panose="02020603050405020304" pitchFamily="18" charset="0"/>
            </a:rPr>
            <a:t>терең</a:t>
          </a:r>
          <a:r>
            <a:rPr lang="ru-RU" sz="1800" b="1" dirty="0" smtClean="0">
              <a:solidFill>
                <a:srgbClr val="FF0000"/>
              </a:solidFill>
              <a:latin typeface="Times New Roman" panose="02020603050405020304" pitchFamily="18" charset="0"/>
              <a:cs typeface="Times New Roman" panose="02020603050405020304" pitchFamily="18" charset="0"/>
            </a:rPr>
            <a:t> </a:t>
          </a:r>
          <a:r>
            <a:rPr lang="ru-RU" sz="1800" b="1" dirty="0" err="1" smtClean="0">
              <a:solidFill>
                <a:srgbClr val="FF0000"/>
              </a:solidFill>
              <a:latin typeface="Times New Roman" panose="02020603050405020304" pitchFamily="18" charset="0"/>
              <a:cs typeface="Times New Roman" panose="02020603050405020304" pitchFamily="18" charset="0"/>
            </a:rPr>
            <a:t>беруге</a:t>
          </a:r>
          <a:r>
            <a:rPr lang="ru-RU" sz="1800" b="1" dirty="0" smtClean="0">
              <a:solidFill>
                <a:srgbClr val="FF0000"/>
              </a:solidFill>
              <a:latin typeface="Times New Roman" panose="02020603050405020304" pitchFamily="18" charset="0"/>
              <a:cs typeface="Times New Roman" panose="02020603050405020304" pitchFamily="18" charset="0"/>
            </a:rPr>
            <a:t> болады.</a:t>
          </a:r>
        </a:p>
        <a:p>
          <a:pPr marL="114300" indent="0" algn="ctr" defTabSz="666750">
            <a:lnSpc>
              <a:spcPct val="90000"/>
            </a:lnSpc>
            <a:spcBef>
              <a:spcPct val="0"/>
            </a:spcBef>
            <a:spcAft>
              <a:spcPct val="15000"/>
            </a:spcAft>
            <a:buNone/>
          </a:pPr>
          <a:endParaRPr lang="ru-RU" sz="1800" b="1" dirty="0">
            <a:solidFill>
              <a:srgbClr val="FF0000"/>
            </a:solidFill>
            <a:latin typeface="Times New Roman" panose="02020603050405020304" pitchFamily="18" charset="0"/>
            <a:cs typeface="Times New Roman" panose="02020603050405020304" pitchFamily="18" charset="0"/>
          </a:endParaRPr>
        </a:p>
      </dgm:t>
    </dgm:pt>
    <dgm:pt modelId="{738ED0A4-1B8C-482F-8E3A-1203DCC30D48}" type="parTrans" cxnId="{C4CA46E8-95DF-454A-9E47-BD6D70801082}">
      <dgm:prSet/>
      <dgm:spPr/>
      <dgm:t>
        <a:bodyPr/>
        <a:lstStyle/>
        <a:p>
          <a:endParaRPr lang="ru-RU"/>
        </a:p>
      </dgm:t>
    </dgm:pt>
    <dgm:pt modelId="{E6B58032-6559-4578-8432-E45DF0A26DF4}" type="sibTrans" cxnId="{C4CA46E8-95DF-454A-9E47-BD6D70801082}">
      <dgm:prSet/>
      <dgm:spPr/>
      <dgm:t>
        <a:bodyPr/>
        <a:lstStyle/>
        <a:p>
          <a:endParaRPr lang="ru-RU"/>
        </a:p>
      </dgm:t>
    </dgm:pt>
    <dgm:pt modelId="{437292C0-141B-4A2D-88E5-31D011CCB814}">
      <dgm:prSet phldrT="[Текст]"/>
      <dgm:spPr/>
      <dgm:t>
        <a:bodyPr/>
        <a:lstStyle/>
        <a:p>
          <a:r>
            <a:rPr lang="kk-KZ" dirty="0" smtClean="0">
              <a:latin typeface="Times New Roman" panose="02020603050405020304" pitchFamily="18" charset="0"/>
              <a:cs typeface="Times New Roman" panose="02020603050405020304" pitchFamily="18" charset="0"/>
            </a:rPr>
            <a:t>ІҮ кезең</a:t>
          </a:r>
        </a:p>
        <a:p>
          <a:r>
            <a:rPr lang="kk-KZ" dirty="0" smtClean="0">
              <a:latin typeface="Times New Roman" panose="02020603050405020304" pitchFamily="18" charset="0"/>
              <a:cs typeface="Times New Roman" panose="02020603050405020304" pitchFamily="18" charset="0"/>
            </a:rPr>
            <a:t>Ата-ананың рөлін анықтау</a:t>
          </a:r>
          <a:endParaRPr lang="ru-RU" dirty="0">
            <a:latin typeface="Times New Roman" panose="02020603050405020304" pitchFamily="18" charset="0"/>
            <a:cs typeface="Times New Roman" panose="02020603050405020304" pitchFamily="18" charset="0"/>
          </a:endParaRPr>
        </a:p>
      </dgm:t>
    </dgm:pt>
    <dgm:pt modelId="{2C02EB41-212A-44CB-815A-431CC6C03417}" type="parTrans" cxnId="{38C4BC4E-F9C7-4AA4-B302-850ACA0224CD}">
      <dgm:prSet/>
      <dgm:spPr/>
      <dgm:t>
        <a:bodyPr/>
        <a:lstStyle/>
        <a:p>
          <a:endParaRPr lang="ru-RU"/>
        </a:p>
      </dgm:t>
    </dgm:pt>
    <dgm:pt modelId="{483D4AB3-CC9E-4C55-905A-9EB3ABFEE763}" type="sibTrans" cxnId="{38C4BC4E-F9C7-4AA4-B302-850ACA0224CD}">
      <dgm:prSet/>
      <dgm:spPr/>
      <dgm:t>
        <a:bodyPr/>
        <a:lstStyle/>
        <a:p>
          <a:endParaRPr lang="ru-RU"/>
        </a:p>
      </dgm:t>
    </dgm:pt>
    <dgm:pt modelId="{2D4D22B5-2543-4EFF-8F40-EA12A1FFB27F}">
      <dgm:prSet phldrT="[Текст]"/>
      <dgm:spPr/>
      <dgm:t>
        <a:bodyPr/>
        <a:lstStyle/>
        <a:p>
          <a:r>
            <a:rPr lang="ru-RU" b="1" dirty="0" err="1" smtClean="0">
              <a:solidFill>
                <a:srgbClr val="FF0000"/>
              </a:solidFill>
              <a:latin typeface="Times New Roman" panose="02020603050405020304" pitchFamily="18" charset="0"/>
              <a:cs typeface="Times New Roman" panose="02020603050405020304" pitchFamily="18" charset="0"/>
            </a:rPr>
            <a:t>ата-аналардың</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маршрутты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дамытуға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қатысуын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балаларымен</a:t>
          </a:r>
          <a:r>
            <a:rPr lang="ru-RU" b="1" dirty="0" smtClean="0">
              <a:solidFill>
                <a:srgbClr val="FF0000"/>
              </a:solidFill>
              <a:latin typeface="Times New Roman" panose="02020603050405020304" pitchFamily="18" charset="0"/>
              <a:cs typeface="Times New Roman" panose="02020603050405020304" pitchFamily="18" charset="0"/>
            </a:rPr>
            <a:t> бірге </a:t>
          </a:r>
          <a:r>
            <a:rPr lang="ru-RU" b="1" dirty="0" err="1" smtClean="0">
              <a:solidFill>
                <a:srgbClr val="FF0000"/>
              </a:solidFill>
              <a:latin typeface="Times New Roman" panose="02020603050405020304" pitchFamily="18" charset="0"/>
              <a:cs typeface="Times New Roman" panose="02020603050405020304" pitchFamily="18" charset="0"/>
            </a:rPr>
            <a:t>шығармашылық</a:t>
          </a:r>
          <a:r>
            <a:rPr lang="ru-RU" b="1" dirty="0" smtClean="0">
              <a:solidFill>
                <a:srgbClr val="FF0000"/>
              </a:solidFill>
              <a:latin typeface="Times New Roman" panose="02020603050405020304" pitchFamily="18" charset="0"/>
              <a:cs typeface="Times New Roman" panose="02020603050405020304" pitchFamily="18" charset="0"/>
            </a:rPr>
            <a:t> және </a:t>
          </a:r>
          <a:r>
            <a:rPr lang="ru-RU" b="1" dirty="0" err="1" smtClean="0">
              <a:solidFill>
                <a:srgbClr val="FF0000"/>
              </a:solidFill>
              <a:latin typeface="Times New Roman" panose="02020603050405020304" pitchFamily="18" charset="0"/>
              <a:cs typeface="Times New Roman" panose="02020603050405020304" pitchFamily="18" charset="0"/>
            </a:rPr>
            <a:t>интеллектуалдық</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қызметтегі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мақсаттарды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қоюды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қарастырады</a:t>
          </a:r>
          <a:r>
            <a:rPr lang="ru-RU" b="1"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dgm:t>
    </dgm:pt>
    <dgm:pt modelId="{CF1F62E4-A412-492D-A475-22AED689F2B1}" type="parTrans" cxnId="{35150FEF-1D55-417F-A2EE-008CCA1E99A0}">
      <dgm:prSet/>
      <dgm:spPr/>
      <dgm:t>
        <a:bodyPr/>
        <a:lstStyle/>
        <a:p>
          <a:endParaRPr lang="ru-RU"/>
        </a:p>
      </dgm:t>
    </dgm:pt>
    <dgm:pt modelId="{04A6C1DA-828E-41F0-9D70-58AA36DD532F}" type="sibTrans" cxnId="{35150FEF-1D55-417F-A2EE-008CCA1E99A0}">
      <dgm:prSet/>
      <dgm:spPr/>
      <dgm:t>
        <a:bodyPr/>
        <a:lstStyle/>
        <a:p>
          <a:endParaRPr lang="ru-RU"/>
        </a:p>
      </dgm:t>
    </dgm:pt>
    <dgm:pt modelId="{6C97F88A-1944-4513-AEF6-1747D7119E86}" type="pres">
      <dgm:prSet presAssocID="{0404F98A-7372-464F-B6CA-E4B6BDB2B4CE}" presName="Name0" presStyleCnt="0">
        <dgm:presLayoutVars>
          <dgm:dir/>
          <dgm:animLvl val="lvl"/>
          <dgm:resizeHandles/>
        </dgm:presLayoutVars>
      </dgm:prSet>
      <dgm:spPr/>
      <dgm:t>
        <a:bodyPr/>
        <a:lstStyle/>
        <a:p>
          <a:endParaRPr lang="ru-RU"/>
        </a:p>
      </dgm:t>
    </dgm:pt>
    <dgm:pt modelId="{8C0125C3-3BAA-4BBD-8CD4-26EFAD1DDB96}" type="pres">
      <dgm:prSet presAssocID="{5816AF73-1325-44E6-A99A-00C5EA1D0BDF}" presName="linNode" presStyleCnt="0"/>
      <dgm:spPr/>
    </dgm:pt>
    <dgm:pt modelId="{4EE557DD-4D41-4EC0-9C07-E593E13240E2}" type="pres">
      <dgm:prSet presAssocID="{5816AF73-1325-44E6-A99A-00C5EA1D0BDF}" presName="parentShp" presStyleLbl="node1" presStyleIdx="0" presStyleCnt="2" custScaleX="95578" custLinFactNeighborX="-3738" custLinFactNeighborY="-26">
        <dgm:presLayoutVars>
          <dgm:bulletEnabled val="1"/>
        </dgm:presLayoutVars>
      </dgm:prSet>
      <dgm:spPr/>
      <dgm:t>
        <a:bodyPr/>
        <a:lstStyle/>
        <a:p>
          <a:endParaRPr lang="ru-RU"/>
        </a:p>
      </dgm:t>
    </dgm:pt>
    <dgm:pt modelId="{C73AAFEF-849D-4195-AFC9-DACF2B554430}" type="pres">
      <dgm:prSet presAssocID="{5816AF73-1325-44E6-A99A-00C5EA1D0BDF}" presName="childShp" presStyleLbl="bgAccFollowNode1" presStyleIdx="0" presStyleCnt="2" custScaleX="117597" custLinFactNeighborX="0">
        <dgm:presLayoutVars>
          <dgm:bulletEnabled val="1"/>
        </dgm:presLayoutVars>
      </dgm:prSet>
      <dgm:spPr/>
      <dgm:t>
        <a:bodyPr/>
        <a:lstStyle/>
        <a:p>
          <a:endParaRPr lang="ru-RU"/>
        </a:p>
      </dgm:t>
    </dgm:pt>
    <dgm:pt modelId="{076E9D95-8DE0-4040-86C9-0B6A56916174}" type="pres">
      <dgm:prSet presAssocID="{51CD2106-9F45-433F-AE6D-541B60E56BEC}" presName="spacing" presStyleCnt="0"/>
      <dgm:spPr/>
    </dgm:pt>
    <dgm:pt modelId="{6AAECE76-3BA4-44D9-A53D-EBB42FC17E7C}" type="pres">
      <dgm:prSet presAssocID="{437292C0-141B-4A2D-88E5-31D011CCB814}" presName="linNode" presStyleCnt="0"/>
      <dgm:spPr/>
    </dgm:pt>
    <dgm:pt modelId="{D0826943-B1C0-43E6-98A9-8775AA5891B5}" type="pres">
      <dgm:prSet presAssocID="{437292C0-141B-4A2D-88E5-31D011CCB814}" presName="parentShp" presStyleLbl="node1" presStyleIdx="1" presStyleCnt="2" custScaleX="86731">
        <dgm:presLayoutVars>
          <dgm:bulletEnabled val="1"/>
        </dgm:presLayoutVars>
      </dgm:prSet>
      <dgm:spPr/>
      <dgm:t>
        <a:bodyPr/>
        <a:lstStyle/>
        <a:p>
          <a:endParaRPr lang="ru-RU"/>
        </a:p>
      </dgm:t>
    </dgm:pt>
    <dgm:pt modelId="{83D75428-B00A-42BC-8398-5754AE4FB79D}" type="pres">
      <dgm:prSet presAssocID="{437292C0-141B-4A2D-88E5-31D011CCB814}" presName="childShp" presStyleLbl="bgAccFollowNode1" presStyleIdx="1" presStyleCnt="2" custScaleX="111323">
        <dgm:presLayoutVars>
          <dgm:bulletEnabled val="1"/>
        </dgm:presLayoutVars>
      </dgm:prSet>
      <dgm:spPr/>
      <dgm:t>
        <a:bodyPr/>
        <a:lstStyle/>
        <a:p>
          <a:endParaRPr lang="ru-RU"/>
        </a:p>
      </dgm:t>
    </dgm:pt>
  </dgm:ptLst>
  <dgm:cxnLst>
    <dgm:cxn modelId="{329BFA74-9CAE-406B-BBF9-11FD513DCDE0}" type="presOf" srcId="{437292C0-141B-4A2D-88E5-31D011CCB814}" destId="{D0826943-B1C0-43E6-98A9-8775AA5891B5}" srcOrd="0" destOrd="0" presId="urn:microsoft.com/office/officeart/2005/8/layout/vList6"/>
    <dgm:cxn modelId="{C4CA46E8-95DF-454A-9E47-BD6D70801082}" srcId="{5816AF73-1325-44E6-A99A-00C5EA1D0BDF}" destId="{27E6B513-297B-4560-A30F-1E56972C91EB}" srcOrd="0" destOrd="0" parTransId="{738ED0A4-1B8C-482F-8E3A-1203DCC30D48}" sibTransId="{E6B58032-6559-4578-8432-E45DF0A26DF4}"/>
    <dgm:cxn modelId="{8C268159-952D-4921-8981-C2F7344781D3}" type="presOf" srcId="{5816AF73-1325-44E6-A99A-00C5EA1D0BDF}" destId="{4EE557DD-4D41-4EC0-9C07-E593E13240E2}" srcOrd="0" destOrd="0" presId="urn:microsoft.com/office/officeart/2005/8/layout/vList6"/>
    <dgm:cxn modelId="{A334DE66-CDB1-4D0F-975E-C6930FE1FB09}" type="presOf" srcId="{0404F98A-7372-464F-B6CA-E4B6BDB2B4CE}" destId="{6C97F88A-1944-4513-AEF6-1747D7119E86}" srcOrd="0" destOrd="0" presId="urn:microsoft.com/office/officeart/2005/8/layout/vList6"/>
    <dgm:cxn modelId="{267E8100-A179-481C-A6F0-525F6AA7CD6A}" type="presOf" srcId="{27E6B513-297B-4560-A30F-1E56972C91EB}" destId="{C73AAFEF-849D-4195-AFC9-DACF2B554430}" srcOrd="0" destOrd="0" presId="urn:microsoft.com/office/officeart/2005/8/layout/vList6"/>
    <dgm:cxn modelId="{6BAE431A-39DE-4460-B6AA-942D97D5632F}" srcId="{0404F98A-7372-464F-B6CA-E4B6BDB2B4CE}" destId="{5816AF73-1325-44E6-A99A-00C5EA1D0BDF}" srcOrd="0" destOrd="0" parTransId="{E3E5C49C-6B40-4CE7-A56D-403B37F7FF53}" sibTransId="{51CD2106-9F45-433F-AE6D-541B60E56BEC}"/>
    <dgm:cxn modelId="{A48A6E47-9A06-4E30-A653-303D7D47AF2E}" type="presOf" srcId="{2D4D22B5-2543-4EFF-8F40-EA12A1FFB27F}" destId="{83D75428-B00A-42BC-8398-5754AE4FB79D}" srcOrd="0" destOrd="0" presId="urn:microsoft.com/office/officeart/2005/8/layout/vList6"/>
    <dgm:cxn modelId="{38C4BC4E-F9C7-4AA4-B302-850ACA0224CD}" srcId="{0404F98A-7372-464F-B6CA-E4B6BDB2B4CE}" destId="{437292C0-141B-4A2D-88E5-31D011CCB814}" srcOrd="1" destOrd="0" parTransId="{2C02EB41-212A-44CB-815A-431CC6C03417}" sibTransId="{483D4AB3-CC9E-4C55-905A-9EB3ABFEE763}"/>
    <dgm:cxn modelId="{35150FEF-1D55-417F-A2EE-008CCA1E99A0}" srcId="{437292C0-141B-4A2D-88E5-31D011CCB814}" destId="{2D4D22B5-2543-4EFF-8F40-EA12A1FFB27F}" srcOrd="0" destOrd="0" parTransId="{CF1F62E4-A412-492D-A475-22AED689F2B1}" sibTransId="{04A6C1DA-828E-41F0-9D70-58AA36DD532F}"/>
    <dgm:cxn modelId="{5C3F821A-D60A-492D-A393-04D1737696C6}" type="presParOf" srcId="{6C97F88A-1944-4513-AEF6-1747D7119E86}" destId="{8C0125C3-3BAA-4BBD-8CD4-26EFAD1DDB96}" srcOrd="0" destOrd="0" presId="urn:microsoft.com/office/officeart/2005/8/layout/vList6"/>
    <dgm:cxn modelId="{216CBCD9-13F9-4037-B258-2464E724ED75}" type="presParOf" srcId="{8C0125C3-3BAA-4BBD-8CD4-26EFAD1DDB96}" destId="{4EE557DD-4D41-4EC0-9C07-E593E13240E2}" srcOrd="0" destOrd="0" presId="urn:microsoft.com/office/officeart/2005/8/layout/vList6"/>
    <dgm:cxn modelId="{7DE89B02-E32D-45C4-88D2-B5210A563638}" type="presParOf" srcId="{8C0125C3-3BAA-4BBD-8CD4-26EFAD1DDB96}" destId="{C73AAFEF-849D-4195-AFC9-DACF2B554430}" srcOrd="1" destOrd="0" presId="urn:microsoft.com/office/officeart/2005/8/layout/vList6"/>
    <dgm:cxn modelId="{907EEC9C-338D-4E72-8B49-9B142750DC22}" type="presParOf" srcId="{6C97F88A-1944-4513-AEF6-1747D7119E86}" destId="{076E9D95-8DE0-4040-86C9-0B6A56916174}" srcOrd="1" destOrd="0" presId="urn:microsoft.com/office/officeart/2005/8/layout/vList6"/>
    <dgm:cxn modelId="{65F2F0D5-4F46-4164-9A8E-D01F9BF594F1}" type="presParOf" srcId="{6C97F88A-1944-4513-AEF6-1747D7119E86}" destId="{6AAECE76-3BA4-44D9-A53D-EBB42FC17E7C}" srcOrd="2" destOrd="0" presId="urn:microsoft.com/office/officeart/2005/8/layout/vList6"/>
    <dgm:cxn modelId="{95B8C3AF-AD42-4C5A-956D-818283DA502F}" type="presParOf" srcId="{6AAECE76-3BA4-44D9-A53D-EBB42FC17E7C}" destId="{D0826943-B1C0-43E6-98A9-8775AA5891B5}" srcOrd="0" destOrd="0" presId="urn:microsoft.com/office/officeart/2005/8/layout/vList6"/>
    <dgm:cxn modelId="{6DF9F529-5F13-4345-A92F-72AECD94D78F}" type="presParOf" srcId="{6AAECE76-3BA4-44D9-A53D-EBB42FC17E7C}" destId="{83D75428-B00A-42BC-8398-5754AE4FB79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04F98A-7372-464F-B6CA-E4B6BDB2B4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816AF73-1325-44E6-A99A-00C5EA1D0BDF}">
      <dgm:prSet phldrT="[Текст]" custT="1"/>
      <dgm:spPr/>
      <dgm:t>
        <a:bodyPr/>
        <a:lstStyle/>
        <a:p>
          <a:r>
            <a:rPr lang="kk-KZ" sz="2400" dirty="0" smtClean="0">
              <a:latin typeface="Times New Roman" panose="02020603050405020304" pitchFamily="18" charset="0"/>
              <a:cs typeface="Times New Roman" panose="02020603050405020304" pitchFamily="18" charset="0"/>
            </a:rPr>
            <a:t>І кезең </a:t>
          </a:r>
        </a:p>
        <a:p>
          <a:r>
            <a:rPr lang="kk-KZ" sz="2400" dirty="0" smtClean="0">
              <a:latin typeface="Times New Roman" panose="02020603050405020304" pitchFamily="18" charset="0"/>
              <a:cs typeface="Times New Roman" panose="02020603050405020304" pitchFamily="18" charset="0"/>
            </a:rPr>
            <a:t>«Диагностикалау» </a:t>
          </a:r>
          <a:endParaRPr lang="ru-RU" sz="2400" dirty="0">
            <a:latin typeface="Times New Roman" panose="02020603050405020304" pitchFamily="18" charset="0"/>
            <a:cs typeface="Times New Roman" panose="02020603050405020304" pitchFamily="18" charset="0"/>
          </a:endParaRPr>
        </a:p>
      </dgm:t>
    </dgm:pt>
    <dgm:pt modelId="{E3E5C49C-6B40-4CE7-A56D-403B37F7FF53}" type="parTrans" cxnId="{6BAE431A-39DE-4460-B6AA-942D97D5632F}">
      <dgm:prSet/>
      <dgm:spPr/>
      <dgm:t>
        <a:bodyPr/>
        <a:lstStyle/>
        <a:p>
          <a:endParaRPr lang="ru-RU"/>
        </a:p>
      </dgm:t>
    </dgm:pt>
    <dgm:pt modelId="{51CD2106-9F45-433F-AE6D-541B60E56BEC}" type="sibTrans" cxnId="{6BAE431A-39DE-4460-B6AA-942D97D5632F}">
      <dgm:prSet/>
      <dgm:spPr/>
      <dgm:t>
        <a:bodyPr/>
        <a:lstStyle/>
        <a:p>
          <a:endParaRPr lang="ru-RU"/>
        </a:p>
      </dgm:t>
    </dgm:pt>
    <dgm:pt modelId="{27E6B513-297B-4560-A30F-1E56972C91EB}">
      <dgm:prSet phldrT="[Текст]" custT="1"/>
      <dgm:spPr/>
      <dgm:t>
        <a:bodyPr/>
        <a:lstStyle/>
        <a:p>
          <a:r>
            <a:rPr lang="ru-RU" sz="1000" dirty="0" smtClean="0"/>
            <a:t>-   </a:t>
          </a:r>
          <a:r>
            <a:rPr lang="ru-RU" sz="1400" b="1" dirty="0" smtClean="0">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ойлау</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қабілетін</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диагностикалау</a:t>
          </a:r>
          <a:r>
            <a:rPr lang="ru-RU" sz="1600" b="1" dirty="0" smtClean="0">
              <a:solidFill>
                <a:srgbClr val="FF0000"/>
              </a:solidFill>
              <a:latin typeface="Times New Roman" panose="02020603050405020304" pitchFamily="18" charset="0"/>
              <a:cs typeface="Times New Roman" panose="02020603050405020304" pitchFamily="18" charset="0"/>
            </a:rPr>
            <a:t>;</a:t>
          </a:r>
          <a:endParaRPr lang="ru-RU" sz="1600" b="1" dirty="0">
            <a:solidFill>
              <a:srgbClr val="FF0000"/>
            </a:solidFill>
            <a:latin typeface="Times New Roman" panose="02020603050405020304" pitchFamily="18" charset="0"/>
            <a:cs typeface="Times New Roman" panose="02020603050405020304" pitchFamily="18" charset="0"/>
          </a:endParaRPr>
        </a:p>
      </dgm:t>
    </dgm:pt>
    <dgm:pt modelId="{738ED0A4-1B8C-482F-8E3A-1203DCC30D48}" type="parTrans" cxnId="{C4CA46E8-95DF-454A-9E47-BD6D70801082}">
      <dgm:prSet/>
      <dgm:spPr/>
      <dgm:t>
        <a:bodyPr/>
        <a:lstStyle/>
        <a:p>
          <a:endParaRPr lang="ru-RU"/>
        </a:p>
      </dgm:t>
    </dgm:pt>
    <dgm:pt modelId="{E6B58032-6559-4578-8432-E45DF0A26DF4}" type="sibTrans" cxnId="{C4CA46E8-95DF-454A-9E47-BD6D70801082}">
      <dgm:prSet/>
      <dgm:spPr/>
      <dgm:t>
        <a:bodyPr/>
        <a:lstStyle/>
        <a:p>
          <a:endParaRPr lang="ru-RU"/>
        </a:p>
      </dgm:t>
    </dgm:pt>
    <dgm:pt modelId="{437292C0-141B-4A2D-88E5-31D011CCB814}">
      <dgm:prSet phldrT="[Текст]" custT="1"/>
      <dgm:spPr/>
      <dgm:t>
        <a:bodyPr/>
        <a:lstStyle/>
        <a:p>
          <a:endParaRPr lang="kk-KZ"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ІІ кезең </a:t>
          </a:r>
        </a:p>
        <a:p>
          <a:r>
            <a:rPr lang="kk-KZ" sz="2400" dirty="0" smtClean="0">
              <a:latin typeface="Times New Roman" panose="02020603050405020304" pitchFamily="18" charset="0"/>
              <a:cs typeface="Times New Roman" panose="02020603050405020304" pitchFamily="18" charset="0"/>
            </a:rPr>
            <a:t>«Мақсат –міндеттерін анықтау»</a:t>
          </a:r>
          <a:endParaRPr lang="ru-RU" sz="2400" dirty="0" smtClean="0">
            <a:latin typeface="Times New Roman" panose="02020603050405020304" pitchFamily="18" charset="0"/>
            <a:cs typeface="Times New Roman" panose="02020603050405020304" pitchFamily="18" charset="0"/>
          </a:endParaRPr>
        </a:p>
        <a:p>
          <a:endParaRPr lang="ru-RU" sz="2000" dirty="0"/>
        </a:p>
      </dgm:t>
    </dgm:pt>
    <dgm:pt modelId="{2C02EB41-212A-44CB-815A-431CC6C03417}" type="parTrans" cxnId="{38C4BC4E-F9C7-4AA4-B302-850ACA0224CD}">
      <dgm:prSet/>
      <dgm:spPr/>
      <dgm:t>
        <a:bodyPr/>
        <a:lstStyle/>
        <a:p>
          <a:endParaRPr lang="ru-RU"/>
        </a:p>
      </dgm:t>
    </dgm:pt>
    <dgm:pt modelId="{483D4AB3-CC9E-4C55-905A-9EB3ABFEE763}" type="sibTrans" cxnId="{38C4BC4E-F9C7-4AA4-B302-850ACA0224CD}">
      <dgm:prSet/>
      <dgm:spPr/>
      <dgm:t>
        <a:bodyPr/>
        <a:lstStyle/>
        <a:p>
          <a:endParaRPr lang="ru-RU"/>
        </a:p>
      </dgm:t>
    </dgm:pt>
    <dgm:pt modelId="{2D4D22B5-2543-4EFF-8F40-EA12A1FFB27F}">
      <dgm:prSet phldrT="[Текст]" custT="1"/>
      <dgm:spPr/>
      <dgm:t>
        <a:bodyPr/>
        <a:lstStyle/>
        <a:p>
          <a:r>
            <a:rPr lang="ru-RU" sz="2000" b="1" dirty="0" smtClean="0">
              <a:solidFill>
                <a:srgbClr val="FF0000"/>
              </a:solidFill>
              <a:latin typeface="Times New Roman" panose="02020603050405020304" pitchFamily="18" charset="0"/>
              <a:cs typeface="Times New Roman" panose="02020603050405020304" pitchFamily="18" charset="0"/>
            </a:rPr>
            <a:t>Диагностика нәтижелері бойынша мұғалім оқушы және оның ата-анасымен бірге жеке маршруттың мақсаттары мен міндеттерін айқындайды</a:t>
          </a:r>
          <a:endParaRPr lang="ru-RU" sz="2000" dirty="0">
            <a:solidFill>
              <a:srgbClr val="FF0000"/>
            </a:solidFill>
          </a:endParaRPr>
        </a:p>
      </dgm:t>
    </dgm:pt>
    <dgm:pt modelId="{CF1F62E4-A412-492D-A475-22AED689F2B1}" type="parTrans" cxnId="{35150FEF-1D55-417F-A2EE-008CCA1E99A0}">
      <dgm:prSet/>
      <dgm:spPr/>
      <dgm:t>
        <a:bodyPr/>
        <a:lstStyle/>
        <a:p>
          <a:endParaRPr lang="ru-RU"/>
        </a:p>
      </dgm:t>
    </dgm:pt>
    <dgm:pt modelId="{04A6C1DA-828E-41F0-9D70-58AA36DD532F}" type="sibTrans" cxnId="{35150FEF-1D55-417F-A2EE-008CCA1E99A0}">
      <dgm:prSet/>
      <dgm:spPr/>
      <dgm:t>
        <a:bodyPr/>
        <a:lstStyle/>
        <a:p>
          <a:endParaRPr lang="ru-RU"/>
        </a:p>
      </dgm:t>
    </dgm:pt>
    <dgm:pt modelId="{E06CE70E-BFF7-4288-A7CA-4CF12753610F}">
      <dgm:prSet custT="1"/>
      <dgm:spPr/>
      <dgm:t>
        <a:bodyPr/>
        <a:lstStyle/>
        <a:p>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жалпы</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дарындылықты</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бағалау</a:t>
          </a:r>
          <a:r>
            <a:rPr lang="ru-RU" sz="1600" b="1" dirty="0" smtClean="0">
              <a:solidFill>
                <a:srgbClr val="FF0000"/>
              </a:solidFill>
              <a:latin typeface="Times New Roman" panose="02020603050405020304" pitchFamily="18" charset="0"/>
              <a:cs typeface="Times New Roman" panose="02020603050405020304" pitchFamily="18" charset="0"/>
            </a:rPr>
            <a:t>» </a:t>
          </a:r>
          <a:r>
            <a:rPr lang="ru-RU" sz="1600" b="1" dirty="0" err="1" smtClean="0">
              <a:solidFill>
                <a:srgbClr val="FF0000"/>
              </a:solidFill>
              <a:latin typeface="Times New Roman" panose="02020603050405020304" pitchFamily="18" charset="0"/>
              <a:cs typeface="Times New Roman" panose="02020603050405020304" pitchFamily="18" charset="0"/>
            </a:rPr>
            <a:t>әдісі</a:t>
          </a:r>
          <a:r>
            <a:rPr lang="ru-RU" sz="1600" b="1" dirty="0" smtClean="0">
              <a:solidFill>
                <a:srgbClr val="FF0000"/>
              </a:solidFill>
              <a:latin typeface="Times New Roman" panose="02020603050405020304" pitchFamily="18" charset="0"/>
              <a:cs typeface="Times New Roman" panose="02020603050405020304" pitchFamily="18" charset="0"/>
            </a:rPr>
            <a:t>;</a:t>
          </a:r>
          <a:endParaRPr lang="ru-RU" sz="1600" b="1" dirty="0">
            <a:solidFill>
              <a:srgbClr val="FF0000"/>
            </a:solidFill>
            <a:latin typeface="Times New Roman" panose="02020603050405020304" pitchFamily="18" charset="0"/>
            <a:cs typeface="Times New Roman" panose="02020603050405020304" pitchFamily="18" charset="0"/>
          </a:endParaRPr>
        </a:p>
      </dgm:t>
    </dgm:pt>
    <dgm:pt modelId="{82DD5043-A518-42BE-BA94-484B8AFC0B96}" type="parTrans" cxnId="{505A1E54-015D-46BE-898B-4B8FBA1F146F}">
      <dgm:prSet/>
      <dgm:spPr/>
      <dgm:t>
        <a:bodyPr/>
        <a:lstStyle/>
        <a:p>
          <a:endParaRPr lang="ru-RU"/>
        </a:p>
      </dgm:t>
    </dgm:pt>
    <dgm:pt modelId="{CA754ECF-46EA-4153-B559-904774360B3D}" type="sibTrans" cxnId="{505A1E54-015D-46BE-898B-4B8FBA1F146F}">
      <dgm:prSet/>
      <dgm:spPr/>
      <dgm:t>
        <a:bodyPr/>
        <a:lstStyle/>
        <a:p>
          <a:endParaRPr lang="ru-RU"/>
        </a:p>
      </dgm:t>
    </dgm:pt>
    <dgm:pt modelId="{6EC576FC-556D-4287-84B0-BC7EEF27BB6A}">
      <dgm:prSet custT="1"/>
      <dgm:spPr/>
      <dgm:t>
        <a:bodyPr/>
        <a:lstStyle/>
        <a:p>
          <a:r>
            <a:rPr lang="ru-RU" sz="1600" b="1" dirty="0" smtClean="0">
              <a:solidFill>
                <a:srgbClr val="FF0000"/>
              </a:solidFill>
              <a:latin typeface="Times New Roman" panose="02020603050405020304" pitchFamily="18" charset="0"/>
              <a:cs typeface="Times New Roman" panose="02020603050405020304" pitchFamily="18" charset="0"/>
            </a:rPr>
            <a:t> «жеке портрет» әдісі;</a:t>
          </a:r>
          <a:endParaRPr lang="ru-RU" sz="1600" b="1" dirty="0">
            <a:solidFill>
              <a:srgbClr val="FF0000"/>
            </a:solidFill>
            <a:latin typeface="Times New Roman" panose="02020603050405020304" pitchFamily="18" charset="0"/>
            <a:cs typeface="Times New Roman" panose="02020603050405020304" pitchFamily="18" charset="0"/>
          </a:endParaRPr>
        </a:p>
      </dgm:t>
    </dgm:pt>
    <dgm:pt modelId="{3FBB63CD-8C41-4051-9AFD-744408D5E634}" type="parTrans" cxnId="{4E907E3D-76E6-4BD5-938D-EB0FBB101B03}">
      <dgm:prSet/>
      <dgm:spPr/>
      <dgm:t>
        <a:bodyPr/>
        <a:lstStyle/>
        <a:p>
          <a:endParaRPr lang="ru-RU"/>
        </a:p>
      </dgm:t>
    </dgm:pt>
    <dgm:pt modelId="{8556E5C3-75C9-49B4-B6A3-A9986222F9C7}" type="sibTrans" cxnId="{4E907E3D-76E6-4BD5-938D-EB0FBB101B03}">
      <dgm:prSet/>
      <dgm:spPr/>
      <dgm:t>
        <a:bodyPr/>
        <a:lstStyle/>
        <a:p>
          <a:endParaRPr lang="ru-RU"/>
        </a:p>
      </dgm:t>
    </dgm:pt>
    <dgm:pt modelId="{6EF9CB20-0370-4EB9-9C35-9C48FDCDD240}">
      <dgm:prSet custT="1"/>
      <dgm:spPr/>
      <dgm:t>
        <a:bodyPr/>
        <a:lstStyle/>
        <a:p>
          <a:r>
            <a:rPr lang="ru-RU" sz="1600" b="1" dirty="0" smtClean="0">
              <a:solidFill>
                <a:srgbClr val="FF0000"/>
              </a:solidFill>
              <a:latin typeface="Times New Roman" panose="02020603050405020304" pitchFamily="18" charset="0"/>
              <a:cs typeface="Times New Roman" panose="02020603050405020304" pitchFamily="18" charset="0"/>
            </a:rPr>
            <a:t> оқушының тілектері.</a:t>
          </a:r>
          <a:endParaRPr lang="ru-RU" sz="1600" b="1" dirty="0">
            <a:solidFill>
              <a:srgbClr val="FF0000"/>
            </a:solidFill>
            <a:latin typeface="Times New Roman" panose="02020603050405020304" pitchFamily="18" charset="0"/>
            <a:cs typeface="Times New Roman" panose="02020603050405020304" pitchFamily="18" charset="0"/>
          </a:endParaRPr>
        </a:p>
      </dgm:t>
    </dgm:pt>
    <dgm:pt modelId="{2336B878-E4E7-4009-874E-CED6A4CC72F1}" type="parTrans" cxnId="{1DF70744-6A22-477E-AA69-901DC5B078F7}">
      <dgm:prSet/>
      <dgm:spPr/>
      <dgm:t>
        <a:bodyPr/>
        <a:lstStyle/>
        <a:p>
          <a:endParaRPr lang="ru-RU"/>
        </a:p>
      </dgm:t>
    </dgm:pt>
    <dgm:pt modelId="{975B6AE9-162D-41E8-A692-312D7D6DB953}" type="sibTrans" cxnId="{1DF70744-6A22-477E-AA69-901DC5B078F7}">
      <dgm:prSet/>
      <dgm:spPr/>
      <dgm:t>
        <a:bodyPr/>
        <a:lstStyle/>
        <a:p>
          <a:endParaRPr lang="ru-RU"/>
        </a:p>
      </dgm:t>
    </dgm:pt>
    <dgm:pt modelId="{5BA6B70C-56F8-4C37-B95A-4986270092D9}">
      <dgm:prSet custT="1"/>
      <dgm:spPr/>
      <dgm:t>
        <a:bodyPr/>
        <a:lstStyle/>
        <a:p>
          <a:endParaRPr lang="ru-RU" sz="1600" dirty="0">
            <a:solidFill>
              <a:srgbClr val="FF0000"/>
            </a:solidFill>
            <a:latin typeface="Times New Roman" panose="02020603050405020304" pitchFamily="18" charset="0"/>
            <a:cs typeface="Times New Roman" panose="02020603050405020304" pitchFamily="18" charset="0"/>
          </a:endParaRPr>
        </a:p>
      </dgm:t>
    </dgm:pt>
    <dgm:pt modelId="{4DE50AD8-F758-49C0-88FE-F50A4DEFB148}" type="parTrans" cxnId="{41749E78-26BB-4DB1-B01C-27E68FE4D01C}">
      <dgm:prSet/>
      <dgm:spPr/>
      <dgm:t>
        <a:bodyPr/>
        <a:lstStyle/>
        <a:p>
          <a:endParaRPr lang="ru-RU"/>
        </a:p>
      </dgm:t>
    </dgm:pt>
    <dgm:pt modelId="{4737CB02-85A9-45B5-B4EC-734283E61F21}" type="sibTrans" cxnId="{41749E78-26BB-4DB1-B01C-27E68FE4D01C}">
      <dgm:prSet/>
      <dgm:spPr/>
      <dgm:t>
        <a:bodyPr/>
        <a:lstStyle/>
        <a:p>
          <a:endParaRPr lang="ru-RU"/>
        </a:p>
      </dgm:t>
    </dgm:pt>
    <dgm:pt modelId="{6C97F88A-1944-4513-AEF6-1747D7119E86}" type="pres">
      <dgm:prSet presAssocID="{0404F98A-7372-464F-B6CA-E4B6BDB2B4CE}" presName="Name0" presStyleCnt="0">
        <dgm:presLayoutVars>
          <dgm:dir/>
          <dgm:animLvl val="lvl"/>
          <dgm:resizeHandles/>
        </dgm:presLayoutVars>
      </dgm:prSet>
      <dgm:spPr/>
      <dgm:t>
        <a:bodyPr/>
        <a:lstStyle/>
        <a:p>
          <a:endParaRPr lang="ru-RU"/>
        </a:p>
      </dgm:t>
    </dgm:pt>
    <dgm:pt modelId="{8C0125C3-3BAA-4BBD-8CD4-26EFAD1DDB96}" type="pres">
      <dgm:prSet presAssocID="{5816AF73-1325-44E6-A99A-00C5EA1D0BDF}" presName="linNode" presStyleCnt="0"/>
      <dgm:spPr/>
    </dgm:pt>
    <dgm:pt modelId="{4EE557DD-4D41-4EC0-9C07-E593E13240E2}" type="pres">
      <dgm:prSet presAssocID="{5816AF73-1325-44E6-A99A-00C5EA1D0BDF}" presName="parentShp" presStyleLbl="node1" presStyleIdx="0" presStyleCnt="2" custScaleX="87205" custScaleY="144451" custLinFactNeighborX="-12785" custLinFactNeighborY="-13122">
        <dgm:presLayoutVars>
          <dgm:bulletEnabled val="1"/>
        </dgm:presLayoutVars>
      </dgm:prSet>
      <dgm:spPr/>
      <dgm:t>
        <a:bodyPr/>
        <a:lstStyle/>
        <a:p>
          <a:endParaRPr lang="ru-RU"/>
        </a:p>
      </dgm:t>
    </dgm:pt>
    <dgm:pt modelId="{C73AAFEF-849D-4195-AFC9-DACF2B554430}" type="pres">
      <dgm:prSet presAssocID="{5816AF73-1325-44E6-A99A-00C5EA1D0BDF}" presName="childShp" presStyleLbl="bgAccFollowNode1" presStyleIdx="0" presStyleCnt="2" custScaleX="105659" custScaleY="154629" custLinFactNeighborX="2426" custLinFactNeighborY="-132">
        <dgm:presLayoutVars>
          <dgm:bulletEnabled val="1"/>
        </dgm:presLayoutVars>
      </dgm:prSet>
      <dgm:spPr/>
      <dgm:t>
        <a:bodyPr/>
        <a:lstStyle/>
        <a:p>
          <a:endParaRPr lang="ru-RU"/>
        </a:p>
      </dgm:t>
    </dgm:pt>
    <dgm:pt modelId="{076E9D95-8DE0-4040-86C9-0B6A56916174}" type="pres">
      <dgm:prSet presAssocID="{51CD2106-9F45-433F-AE6D-541B60E56BEC}" presName="spacing" presStyleCnt="0"/>
      <dgm:spPr/>
    </dgm:pt>
    <dgm:pt modelId="{6AAECE76-3BA4-44D9-A53D-EBB42FC17E7C}" type="pres">
      <dgm:prSet presAssocID="{437292C0-141B-4A2D-88E5-31D011CCB814}" presName="linNode" presStyleCnt="0"/>
      <dgm:spPr/>
    </dgm:pt>
    <dgm:pt modelId="{D0826943-B1C0-43E6-98A9-8775AA5891B5}" type="pres">
      <dgm:prSet presAssocID="{437292C0-141B-4A2D-88E5-31D011CCB814}" presName="parentShp" presStyleLbl="node1" presStyleIdx="1" presStyleCnt="2" custScaleY="142178" custLinFactNeighborX="-81" custLinFactNeighborY="-21557">
        <dgm:presLayoutVars>
          <dgm:bulletEnabled val="1"/>
        </dgm:presLayoutVars>
      </dgm:prSet>
      <dgm:spPr/>
      <dgm:t>
        <a:bodyPr/>
        <a:lstStyle/>
        <a:p>
          <a:endParaRPr lang="ru-RU"/>
        </a:p>
      </dgm:t>
    </dgm:pt>
    <dgm:pt modelId="{83D75428-B00A-42BC-8398-5754AE4FB79D}" type="pres">
      <dgm:prSet presAssocID="{437292C0-141B-4A2D-88E5-31D011CCB814}" presName="childShp" presStyleLbl="bgAccFollowNode1" presStyleIdx="1" presStyleCnt="2" custScaleX="122188" custScaleY="166768" custLinFactNeighborX="122" custLinFactNeighborY="-16871">
        <dgm:presLayoutVars>
          <dgm:bulletEnabled val="1"/>
        </dgm:presLayoutVars>
      </dgm:prSet>
      <dgm:spPr/>
      <dgm:t>
        <a:bodyPr/>
        <a:lstStyle/>
        <a:p>
          <a:endParaRPr lang="ru-RU"/>
        </a:p>
      </dgm:t>
    </dgm:pt>
  </dgm:ptLst>
  <dgm:cxnLst>
    <dgm:cxn modelId="{35150FEF-1D55-417F-A2EE-008CCA1E99A0}" srcId="{437292C0-141B-4A2D-88E5-31D011CCB814}" destId="{2D4D22B5-2543-4EFF-8F40-EA12A1FFB27F}" srcOrd="0" destOrd="0" parTransId="{CF1F62E4-A412-492D-A475-22AED689F2B1}" sibTransId="{04A6C1DA-828E-41F0-9D70-58AA36DD532F}"/>
    <dgm:cxn modelId="{8C268159-952D-4921-8981-C2F7344781D3}" type="presOf" srcId="{5816AF73-1325-44E6-A99A-00C5EA1D0BDF}" destId="{4EE557DD-4D41-4EC0-9C07-E593E13240E2}" srcOrd="0" destOrd="0" presId="urn:microsoft.com/office/officeart/2005/8/layout/vList6"/>
    <dgm:cxn modelId="{8DD1F4C3-8A42-4DBC-BFDC-E2C4CC1A8999}" type="presOf" srcId="{6EF9CB20-0370-4EB9-9C35-9C48FDCDD240}" destId="{C73AAFEF-849D-4195-AFC9-DACF2B554430}" srcOrd="0" destOrd="3" presId="urn:microsoft.com/office/officeart/2005/8/layout/vList6"/>
    <dgm:cxn modelId="{6BAE431A-39DE-4460-B6AA-942D97D5632F}" srcId="{0404F98A-7372-464F-B6CA-E4B6BDB2B4CE}" destId="{5816AF73-1325-44E6-A99A-00C5EA1D0BDF}" srcOrd="0" destOrd="0" parTransId="{E3E5C49C-6B40-4CE7-A56D-403B37F7FF53}" sibTransId="{51CD2106-9F45-433F-AE6D-541B60E56BEC}"/>
    <dgm:cxn modelId="{C4CA46E8-95DF-454A-9E47-BD6D70801082}" srcId="{5816AF73-1325-44E6-A99A-00C5EA1D0BDF}" destId="{27E6B513-297B-4560-A30F-1E56972C91EB}" srcOrd="0" destOrd="0" parTransId="{738ED0A4-1B8C-482F-8E3A-1203DCC30D48}" sibTransId="{E6B58032-6559-4578-8432-E45DF0A26DF4}"/>
    <dgm:cxn modelId="{1E55915D-4FE8-433D-B703-BDC15F5BCBAB}" type="presOf" srcId="{E06CE70E-BFF7-4288-A7CA-4CF12753610F}" destId="{C73AAFEF-849D-4195-AFC9-DACF2B554430}" srcOrd="0" destOrd="1" presId="urn:microsoft.com/office/officeart/2005/8/layout/vList6"/>
    <dgm:cxn modelId="{505A1E54-015D-46BE-898B-4B8FBA1F146F}" srcId="{5816AF73-1325-44E6-A99A-00C5EA1D0BDF}" destId="{E06CE70E-BFF7-4288-A7CA-4CF12753610F}" srcOrd="1" destOrd="0" parTransId="{82DD5043-A518-42BE-BA94-484B8AFC0B96}" sibTransId="{CA754ECF-46EA-4153-B559-904774360B3D}"/>
    <dgm:cxn modelId="{41749E78-26BB-4DB1-B01C-27E68FE4D01C}" srcId="{5816AF73-1325-44E6-A99A-00C5EA1D0BDF}" destId="{5BA6B70C-56F8-4C37-B95A-4986270092D9}" srcOrd="4" destOrd="0" parTransId="{4DE50AD8-F758-49C0-88FE-F50A4DEFB148}" sibTransId="{4737CB02-85A9-45B5-B4EC-734283E61F21}"/>
    <dgm:cxn modelId="{A334DE66-CDB1-4D0F-975E-C6930FE1FB09}" type="presOf" srcId="{0404F98A-7372-464F-B6CA-E4B6BDB2B4CE}" destId="{6C97F88A-1944-4513-AEF6-1747D7119E86}" srcOrd="0" destOrd="0" presId="urn:microsoft.com/office/officeart/2005/8/layout/vList6"/>
    <dgm:cxn modelId="{1DF70744-6A22-477E-AA69-901DC5B078F7}" srcId="{5816AF73-1325-44E6-A99A-00C5EA1D0BDF}" destId="{6EF9CB20-0370-4EB9-9C35-9C48FDCDD240}" srcOrd="3" destOrd="0" parTransId="{2336B878-E4E7-4009-874E-CED6A4CC72F1}" sibTransId="{975B6AE9-162D-41E8-A692-312D7D6DB953}"/>
    <dgm:cxn modelId="{6091AE72-BC99-47EB-B0F6-75BB4A34821F}" type="presOf" srcId="{5BA6B70C-56F8-4C37-B95A-4986270092D9}" destId="{C73AAFEF-849D-4195-AFC9-DACF2B554430}" srcOrd="0" destOrd="4" presId="urn:microsoft.com/office/officeart/2005/8/layout/vList6"/>
    <dgm:cxn modelId="{731D6831-5BEA-4ADD-92C7-3EF60B8C1FE6}" type="presOf" srcId="{6EC576FC-556D-4287-84B0-BC7EEF27BB6A}" destId="{C73AAFEF-849D-4195-AFC9-DACF2B554430}" srcOrd="0" destOrd="2" presId="urn:microsoft.com/office/officeart/2005/8/layout/vList6"/>
    <dgm:cxn modelId="{A48A6E47-9A06-4E30-A653-303D7D47AF2E}" type="presOf" srcId="{2D4D22B5-2543-4EFF-8F40-EA12A1FFB27F}" destId="{83D75428-B00A-42BC-8398-5754AE4FB79D}" srcOrd="0" destOrd="0" presId="urn:microsoft.com/office/officeart/2005/8/layout/vList6"/>
    <dgm:cxn modelId="{38C4BC4E-F9C7-4AA4-B302-850ACA0224CD}" srcId="{0404F98A-7372-464F-B6CA-E4B6BDB2B4CE}" destId="{437292C0-141B-4A2D-88E5-31D011CCB814}" srcOrd="1" destOrd="0" parTransId="{2C02EB41-212A-44CB-815A-431CC6C03417}" sibTransId="{483D4AB3-CC9E-4C55-905A-9EB3ABFEE763}"/>
    <dgm:cxn modelId="{329BFA74-9CAE-406B-BBF9-11FD513DCDE0}" type="presOf" srcId="{437292C0-141B-4A2D-88E5-31D011CCB814}" destId="{D0826943-B1C0-43E6-98A9-8775AA5891B5}" srcOrd="0" destOrd="0" presId="urn:microsoft.com/office/officeart/2005/8/layout/vList6"/>
    <dgm:cxn modelId="{4E907E3D-76E6-4BD5-938D-EB0FBB101B03}" srcId="{5816AF73-1325-44E6-A99A-00C5EA1D0BDF}" destId="{6EC576FC-556D-4287-84B0-BC7EEF27BB6A}" srcOrd="2" destOrd="0" parTransId="{3FBB63CD-8C41-4051-9AFD-744408D5E634}" sibTransId="{8556E5C3-75C9-49B4-B6A3-A9986222F9C7}"/>
    <dgm:cxn modelId="{267E8100-A179-481C-A6F0-525F6AA7CD6A}" type="presOf" srcId="{27E6B513-297B-4560-A30F-1E56972C91EB}" destId="{C73AAFEF-849D-4195-AFC9-DACF2B554430}" srcOrd="0" destOrd="0" presId="urn:microsoft.com/office/officeart/2005/8/layout/vList6"/>
    <dgm:cxn modelId="{5C3F821A-D60A-492D-A393-04D1737696C6}" type="presParOf" srcId="{6C97F88A-1944-4513-AEF6-1747D7119E86}" destId="{8C0125C3-3BAA-4BBD-8CD4-26EFAD1DDB96}" srcOrd="0" destOrd="0" presId="urn:microsoft.com/office/officeart/2005/8/layout/vList6"/>
    <dgm:cxn modelId="{216CBCD9-13F9-4037-B258-2464E724ED75}" type="presParOf" srcId="{8C0125C3-3BAA-4BBD-8CD4-26EFAD1DDB96}" destId="{4EE557DD-4D41-4EC0-9C07-E593E13240E2}" srcOrd="0" destOrd="0" presId="urn:microsoft.com/office/officeart/2005/8/layout/vList6"/>
    <dgm:cxn modelId="{7DE89B02-E32D-45C4-88D2-B5210A563638}" type="presParOf" srcId="{8C0125C3-3BAA-4BBD-8CD4-26EFAD1DDB96}" destId="{C73AAFEF-849D-4195-AFC9-DACF2B554430}" srcOrd="1" destOrd="0" presId="urn:microsoft.com/office/officeart/2005/8/layout/vList6"/>
    <dgm:cxn modelId="{907EEC9C-338D-4E72-8B49-9B142750DC22}" type="presParOf" srcId="{6C97F88A-1944-4513-AEF6-1747D7119E86}" destId="{076E9D95-8DE0-4040-86C9-0B6A56916174}" srcOrd="1" destOrd="0" presId="urn:microsoft.com/office/officeart/2005/8/layout/vList6"/>
    <dgm:cxn modelId="{65F2F0D5-4F46-4164-9A8E-D01F9BF594F1}" type="presParOf" srcId="{6C97F88A-1944-4513-AEF6-1747D7119E86}" destId="{6AAECE76-3BA4-44D9-A53D-EBB42FC17E7C}" srcOrd="2" destOrd="0" presId="urn:microsoft.com/office/officeart/2005/8/layout/vList6"/>
    <dgm:cxn modelId="{95B8C3AF-AD42-4C5A-956D-818283DA502F}" type="presParOf" srcId="{6AAECE76-3BA4-44D9-A53D-EBB42FC17E7C}" destId="{D0826943-B1C0-43E6-98A9-8775AA5891B5}" srcOrd="0" destOrd="0" presId="urn:microsoft.com/office/officeart/2005/8/layout/vList6"/>
    <dgm:cxn modelId="{6DF9F529-5F13-4345-A92F-72AECD94D78F}" type="presParOf" srcId="{6AAECE76-3BA4-44D9-A53D-EBB42FC17E7C}" destId="{83D75428-B00A-42BC-8398-5754AE4FB79D}"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4F98A-7372-464F-B6CA-E4B6BDB2B4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816AF73-1325-44E6-A99A-00C5EA1D0BDF}">
      <dgm:prSet phldrT="[Текст]" custT="1"/>
      <dgm:spPr/>
      <dgm:t>
        <a:bodyPr/>
        <a:lstStyle/>
        <a:p>
          <a:r>
            <a:rPr lang="kk-KZ" sz="2400" dirty="0" smtClean="0">
              <a:latin typeface="Times New Roman" panose="02020603050405020304" pitchFamily="18" charset="0"/>
              <a:cs typeface="Times New Roman" panose="02020603050405020304" pitchFamily="18" charset="0"/>
            </a:rPr>
            <a:t>Ү кезең </a:t>
          </a:r>
        </a:p>
        <a:p>
          <a:r>
            <a:rPr lang="kk-KZ"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Оқу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мазмұны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құралы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оқыту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әдістемесі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қамтылған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кешенді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бағдарлама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құрастыру</a:t>
          </a:r>
          <a:r>
            <a:rPr lang="ru-RU"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dgm:t>
    </dgm:pt>
    <dgm:pt modelId="{E3E5C49C-6B40-4CE7-A56D-403B37F7FF53}" type="parTrans" cxnId="{6BAE431A-39DE-4460-B6AA-942D97D5632F}">
      <dgm:prSet/>
      <dgm:spPr/>
      <dgm:t>
        <a:bodyPr/>
        <a:lstStyle/>
        <a:p>
          <a:endParaRPr lang="ru-RU"/>
        </a:p>
      </dgm:t>
    </dgm:pt>
    <dgm:pt modelId="{51CD2106-9F45-433F-AE6D-541B60E56BEC}" type="sibTrans" cxnId="{6BAE431A-39DE-4460-B6AA-942D97D5632F}">
      <dgm:prSet/>
      <dgm:spPr/>
      <dgm:t>
        <a:bodyPr/>
        <a:lstStyle/>
        <a:p>
          <a:endParaRPr lang="ru-RU"/>
        </a:p>
      </dgm:t>
    </dgm:pt>
    <dgm:pt modelId="{27E6B513-297B-4560-A30F-1E56972C91EB}">
      <dgm:prSet phldrT="[Текст]" custT="1"/>
      <dgm:spPr/>
      <dgm:t>
        <a:bodyPr/>
        <a:lstStyle/>
        <a:p>
          <a:r>
            <a:rPr lang="ru-RU" sz="2000" b="1" dirty="0" err="1" smtClean="0">
              <a:solidFill>
                <a:srgbClr val="FF0000"/>
              </a:solidFill>
              <a:latin typeface="Times New Roman" panose="02020603050405020304" pitchFamily="18" charset="0"/>
              <a:cs typeface="Times New Roman" panose="02020603050405020304" pitchFamily="18" charset="0"/>
            </a:rPr>
            <a:t>мұғалім</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оқушы</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және</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ата-аналармен</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бірге</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оқушының</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қызығушылығына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оның</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мүмкіндіктері</a:t>
          </a:r>
          <a:r>
            <a:rPr lang="ru-RU" sz="2000" b="1" dirty="0" smtClean="0">
              <a:solidFill>
                <a:srgbClr val="FF0000"/>
              </a:solidFill>
              <a:latin typeface="Times New Roman" panose="02020603050405020304" pitchFamily="18" charset="0"/>
              <a:cs typeface="Times New Roman" panose="02020603050405020304" pitchFamily="18" charset="0"/>
            </a:rPr>
            <a:t> мен </a:t>
          </a:r>
          <a:r>
            <a:rPr lang="ru-RU" sz="2000" b="1" dirty="0" err="1" smtClean="0">
              <a:solidFill>
                <a:srgbClr val="FF0000"/>
              </a:solidFill>
              <a:latin typeface="Times New Roman" panose="02020603050405020304" pitchFamily="18" charset="0"/>
              <a:cs typeface="Times New Roman" panose="02020603050405020304" pitchFamily="18" charset="0"/>
            </a:rPr>
            <a:t>мақсаттарына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негізделген</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негізгі</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бағдарламаның</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тақырыптарына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қосымша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сабақтар</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тақырыптарын</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таңдау</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керек</a:t>
          </a:r>
          <a:r>
            <a:rPr lang="ru-RU" sz="2000" b="1" dirty="0" smtClean="0">
              <a:solidFill>
                <a:srgbClr val="FF0000"/>
              </a:solidFill>
              <a:latin typeface="Times New Roman" panose="02020603050405020304" pitchFamily="18" charset="0"/>
              <a:cs typeface="Times New Roman" panose="02020603050405020304" pitchFamily="18" charset="0"/>
            </a:rPr>
            <a:t>.</a:t>
          </a:r>
          <a:endParaRPr lang="ru-RU" sz="2000" b="1" dirty="0">
            <a:solidFill>
              <a:srgbClr val="FF0000"/>
            </a:solidFill>
            <a:latin typeface="Times New Roman" panose="02020603050405020304" pitchFamily="18" charset="0"/>
            <a:cs typeface="Times New Roman" panose="02020603050405020304" pitchFamily="18" charset="0"/>
          </a:endParaRPr>
        </a:p>
      </dgm:t>
    </dgm:pt>
    <dgm:pt modelId="{738ED0A4-1B8C-482F-8E3A-1203DCC30D48}" type="parTrans" cxnId="{C4CA46E8-95DF-454A-9E47-BD6D70801082}">
      <dgm:prSet/>
      <dgm:spPr/>
      <dgm:t>
        <a:bodyPr/>
        <a:lstStyle/>
        <a:p>
          <a:endParaRPr lang="ru-RU"/>
        </a:p>
      </dgm:t>
    </dgm:pt>
    <dgm:pt modelId="{E6B58032-6559-4578-8432-E45DF0A26DF4}" type="sibTrans" cxnId="{C4CA46E8-95DF-454A-9E47-BD6D70801082}">
      <dgm:prSet/>
      <dgm:spPr/>
      <dgm:t>
        <a:bodyPr/>
        <a:lstStyle/>
        <a:p>
          <a:endParaRPr lang="ru-RU"/>
        </a:p>
      </dgm:t>
    </dgm:pt>
    <dgm:pt modelId="{437292C0-141B-4A2D-88E5-31D011CCB814}">
      <dgm:prSet phldrT="[Текст]" custT="1"/>
      <dgm:spPr/>
      <dgm:t>
        <a:bodyPr/>
        <a:lstStyle/>
        <a:p>
          <a:endParaRPr lang="kk-KZ" sz="2400" dirty="0" smtClean="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ҮІ кезең </a:t>
          </a:r>
        </a:p>
        <a:p>
          <a:r>
            <a:rPr lang="kk-KZ"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Оқу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жоспары</a:t>
          </a:r>
          <a:r>
            <a:rPr lang="ru-RU" sz="2400" dirty="0" smtClean="0">
              <a:latin typeface="Times New Roman" panose="02020603050405020304" pitchFamily="18" charset="0"/>
              <a:cs typeface="Times New Roman" panose="02020603050405020304" pitchFamily="18" charset="0"/>
            </a:rPr>
            <a:t> мен </a:t>
          </a:r>
          <a:r>
            <a:rPr lang="ru-RU" sz="2400" dirty="0" err="1" smtClean="0">
              <a:latin typeface="Times New Roman" panose="02020603050405020304" pitchFamily="18" charset="0"/>
              <a:cs typeface="Times New Roman" panose="02020603050405020304" pitchFamily="18" charset="0"/>
            </a:rPr>
            <a:t>тақырыптық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жоспардың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мазмұнын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сыныптың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нысанын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әдістерін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нәтижелерді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қорытындылау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нысанын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анықтау</a:t>
          </a:r>
          <a:r>
            <a:rPr lang="ru-RU" sz="2400" dirty="0" smtClean="0">
              <a:latin typeface="Times New Roman" panose="02020603050405020304" pitchFamily="18" charset="0"/>
              <a:cs typeface="Times New Roman" panose="02020603050405020304" pitchFamily="18" charset="0"/>
            </a:rPr>
            <a:t>»</a:t>
          </a:r>
        </a:p>
        <a:p>
          <a:endParaRPr lang="ru-RU" sz="2000" dirty="0"/>
        </a:p>
      </dgm:t>
    </dgm:pt>
    <dgm:pt modelId="{2C02EB41-212A-44CB-815A-431CC6C03417}" type="parTrans" cxnId="{38C4BC4E-F9C7-4AA4-B302-850ACA0224CD}">
      <dgm:prSet/>
      <dgm:spPr/>
      <dgm:t>
        <a:bodyPr/>
        <a:lstStyle/>
        <a:p>
          <a:endParaRPr lang="ru-RU"/>
        </a:p>
      </dgm:t>
    </dgm:pt>
    <dgm:pt modelId="{483D4AB3-CC9E-4C55-905A-9EB3ABFEE763}" type="sibTrans" cxnId="{38C4BC4E-F9C7-4AA4-B302-850ACA0224CD}">
      <dgm:prSet/>
      <dgm:spPr/>
      <dgm:t>
        <a:bodyPr/>
        <a:lstStyle/>
        <a:p>
          <a:endParaRPr lang="ru-RU"/>
        </a:p>
      </dgm:t>
    </dgm:pt>
    <dgm:pt modelId="{2D4D22B5-2543-4EFF-8F40-EA12A1FFB27F}">
      <dgm:prSet phldrT="[Текст]"/>
      <dgm:spPr/>
      <dgm:t>
        <a:bodyPr/>
        <a:lstStyle/>
        <a:p>
          <a:r>
            <a:rPr lang="ru-RU" b="1" dirty="0" err="1" smtClean="0">
              <a:solidFill>
                <a:srgbClr val="FF0000"/>
              </a:solidFill>
              <a:latin typeface="Times New Roman" panose="02020603050405020304" pitchFamily="18" charset="0"/>
              <a:cs typeface="Times New Roman" panose="02020603050405020304" pitchFamily="18" charset="0"/>
            </a:rPr>
            <a:t>Дарынды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балалардың</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әрқайсысы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ерекше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болғанымен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олардың</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көбісіне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тән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көптеген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бірдей</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қасиеттер</a:t>
          </a:r>
          <a:r>
            <a:rPr lang="ru-RU" b="1" dirty="0" smtClean="0">
              <a:solidFill>
                <a:srgbClr val="FF0000"/>
              </a:solidFill>
              <a:latin typeface="Times New Roman" panose="02020603050405020304" pitchFamily="18" charset="0"/>
              <a:cs typeface="Times New Roman" panose="02020603050405020304" pitchFamily="18" charset="0"/>
            </a:rPr>
            <a:t> де бар. Осы </a:t>
          </a:r>
          <a:r>
            <a:rPr lang="ru-RU" b="1" dirty="0" err="1" smtClean="0">
              <a:solidFill>
                <a:srgbClr val="FF0000"/>
              </a:solidFill>
              <a:latin typeface="Times New Roman" panose="02020603050405020304" pitchFamily="18" charset="0"/>
              <a:cs typeface="Times New Roman" panose="02020603050405020304" pitchFamily="18" charset="0"/>
            </a:rPr>
            <a:t>ерекшеліктерді</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ескере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отырып</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жеке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білім</a:t>
          </a:r>
          <a:r>
            <a:rPr lang="ru-RU" b="1" dirty="0" smtClean="0">
              <a:solidFill>
                <a:srgbClr val="FF0000"/>
              </a:solidFill>
              <a:latin typeface="Times New Roman" panose="02020603050405020304" pitchFamily="18" charset="0"/>
              <a:cs typeface="Times New Roman" panose="02020603050405020304" pitchFamily="18" charset="0"/>
            </a:rPr>
            <a:t> беру </a:t>
          </a:r>
          <a:r>
            <a:rPr lang="ru-RU" b="1" dirty="0" err="1" smtClean="0">
              <a:solidFill>
                <a:srgbClr val="FF0000"/>
              </a:solidFill>
              <a:latin typeface="Times New Roman" panose="02020603050405020304" pitchFamily="18" charset="0"/>
              <a:cs typeface="Times New Roman" panose="02020603050405020304" pitchFamily="18" charset="0"/>
            </a:rPr>
            <a:t>бағыты</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шеңберінде</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өткізілетін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білім</a:t>
          </a:r>
          <a:r>
            <a:rPr lang="ru-RU" b="1" dirty="0" smtClean="0">
              <a:solidFill>
                <a:srgbClr val="FF0000"/>
              </a:solidFill>
              <a:latin typeface="Times New Roman" panose="02020603050405020304" pitchFamily="18" charset="0"/>
              <a:cs typeface="Times New Roman" panose="02020603050405020304" pitchFamily="18" charset="0"/>
            </a:rPr>
            <a:t> беру </a:t>
          </a:r>
          <a:r>
            <a:rPr lang="ru-RU" b="1" dirty="0" err="1" smtClean="0">
              <a:solidFill>
                <a:srgbClr val="FF0000"/>
              </a:solidFill>
              <a:latin typeface="Times New Roman" panose="02020603050405020304" pitchFamily="18" charset="0"/>
              <a:cs typeface="Times New Roman" panose="02020603050405020304" pitchFamily="18" charset="0"/>
            </a:rPr>
            <a:t>қызметінің</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әдістері</a:t>
          </a:r>
          <a:r>
            <a:rPr lang="ru-RU" b="1" dirty="0" smtClean="0">
              <a:solidFill>
                <a:srgbClr val="FF0000"/>
              </a:solidFill>
              <a:latin typeface="Times New Roman" panose="02020603050405020304" pitchFamily="18" charset="0"/>
              <a:cs typeface="Times New Roman" panose="02020603050405020304" pitchFamily="18" charset="0"/>
            </a:rPr>
            <a:t> мен </a:t>
          </a:r>
          <a:r>
            <a:rPr lang="ru-RU" b="1" dirty="0" err="1" smtClean="0">
              <a:solidFill>
                <a:srgbClr val="FF0000"/>
              </a:solidFill>
              <a:latin typeface="Times New Roman" panose="02020603050405020304" pitchFamily="18" charset="0"/>
              <a:cs typeface="Times New Roman" panose="02020603050405020304" pitchFamily="18" charset="0"/>
            </a:rPr>
            <a:t>технологияларын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айқындауға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болады</a:t>
          </a:r>
          <a:r>
            <a:rPr lang="ru-RU" b="1"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endParaRPr>
        </a:p>
      </dgm:t>
    </dgm:pt>
    <dgm:pt modelId="{CF1F62E4-A412-492D-A475-22AED689F2B1}" type="parTrans" cxnId="{35150FEF-1D55-417F-A2EE-008CCA1E99A0}">
      <dgm:prSet/>
      <dgm:spPr/>
      <dgm:t>
        <a:bodyPr/>
        <a:lstStyle/>
        <a:p>
          <a:endParaRPr lang="ru-RU"/>
        </a:p>
      </dgm:t>
    </dgm:pt>
    <dgm:pt modelId="{04A6C1DA-828E-41F0-9D70-58AA36DD532F}" type="sibTrans" cxnId="{35150FEF-1D55-417F-A2EE-008CCA1E99A0}">
      <dgm:prSet/>
      <dgm:spPr/>
      <dgm:t>
        <a:bodyPr/>
        <a:lstStyle/>
        <a:p>
          <a:endParaRPr lang="ru-RU"/>
        </a:p>
      </dgm:t>
    </dgm:pt>
    <dgm:pt modelId="{6EF9CB20-0370-4EB9-9C35-9C48FDCDD240}">
      <dgm:prSet custT="1"/>
      <dgm:spPr/>
      <dgm:t>
        <a:bodyPr/>
        <a:lstStyle/>
        <a:p>
          <a:r>
            <a:rPr lang="ru-RU" sz="1400" b="1" dirty="0" smtClean="0">
              <a:latin typeface="Times New Roman" panose="02020603050405020304" pitchFamily="18" charset="0"/>
              <a:cs typeface="Times New Roman" panose="02020603050405020304" pitchFamily="18" charset="0"/>
            </a:rPr>
            <a:t>.</a:t>
          </a:r>
          <a:endParaRPr lang="ru-RU" sz="1400" b="1" dirty="0">
            <a:latin typeface="Times New Roman" panose="02020603050405020304" pitchFamily="18" charset="0"/>
            <a:cs typeface="Times New Roman" panose="02020603050405020304" pitchFamily="18" charset="0"/>
          </a:endParaRPr>
        </a:p>
      </dgm:t>
    </dgm:pt>
    <dgm:pt modelId="{2336B878-E4E7-4009-874E-CED6A4CC72F1}" type="parTrans" cxnId="{1DF70744-6A22-477E-AA69-901DC5B078F7}">
      <dgm:prSet/>
      <dgm:spPr/>
      <dgm:t>
        <a:bodyPr/>
        <a:lstStyle/>
        <a:p>
          <a:endParaRPr lang="ru-RU"/>
        </a:p>
      </dgm:t>
    </dgm:pt>
    <dgm:pt modelId="{975B6AE9-162D-41E8-A692-312D7D6DB953}" type="sibTrans" cxnId="{1DF70744-6A22-477E-AA69-901DC5B078F7}">
      <dgm:prSet/>
      <dgm:spPr/>
      <dgm:t>
        <a:bodyPr/>
        <a:lstStyle/>
        <a:p>
          <a:endParaRPr lang="ru-RU"/>
        </a:p>
      </dgm:t>
    </dgm:pt>
    <dgm:pt modelId="{5BA6B70C-56F8-4C37-B95A-4986270092D9}">
      <dgm:prSet/>
      <dgm:spPr/>
      <dgm:t>
        <a:bodyPr/>
        <a:lstStyle/>
        <a:p>
          <a:endParaRPr lang="ru-RU" sz="1000" dirty="0"/>
        </a:p>
      </dgm:t>
    </dgm:pt>
    <dgm:pt modelId="{4DE50AD8-F758-49C0-88FE-F50A4DEFB148}" type="parTrans" cxnId="{41749E78-26BB-4DB1-B01C-27E68FE4D01C}">
      <dgm:prSet/>
      <dgm:spPr/>
      <dgm:t>
        <a:bodyPr/>
        <a:lstStyle/>
        <a:p>
          <a:endParaRPr lang="ru-RU"/>
        </a:p>
      </dgm:t>
    </dgm:pt>
    <dgm:pt modelId="{4737CB02-85A9-45B5-B4EC-734283E61F21}" type="sibTrans" cxnId="{41749E78-26BB-4DB1-B01C-27E68FE4D01C}">
      <dgm:prSet/>
      <dgm:spPr/>
      <dgm:t>
        <a:bodyPr/>
        <a:lstStyle/>
        <a:p>
          <a:endParaRPr lang="ru-RU"/>
        </a:p>
      </dgm:t>
    </dgm:pt>
    <dgm:pt modelId="{6C97F88A-1944-4513-AEF6-1747D7119E86}" type="pres">
      <dgm:prSet presAssocID="{0404F98A-7372-464F-B6CA-E4B6BDB2B4CE}" presName="Name0" presStyleCnt="0">
        <dgm:presLayoutVars>
          <dgm:dir/>
          <dgm:animLvl val="lvl"/>
          <dgm:resizeHandles/>
        </dgm:presLayoutVars>
      </dgm:prSet>
      <dgm:spPr/>
      <dgm:t>
        <a:bodyPr/>
        <a:lstStyle/>
        <a:p>
          <a:endParaRPr lang="ru-RU"/>
        </a:p>
      </dgm:t>
    </dgm:pt>
    <dgm:pt modelId="{8C0125C3-3BAA-4BBD-8CD4-26EFAD1DDB96}" type="pres">
      <dgm:prSet presAssocID="{5816AF73-1325-44E6-A99A-00C5EA1D0BDF}" presName="linNode" presStyleCnt="0"/>
      <dgm:spPr/>
    </dgm:pt>
    <dgm:pt modelId="{4EE557DD-4D41-4EC0-9C07-E593E13240E2}" type="pres">
      <dgm:prSet presAssocID="{5816AF73-1325-44E6-A99A-00C5EA1D0BDF}" presName="parentShp" presStyleLbl="node1" presStyleIdx="0" presStyleCnt="2" custScaleX="101832" custScaleY="185104" custLinFactNeighborX="-12785" custLinFactNeighborY="-13122">
        <dgm:presLayoutVars>
          <dgm:bulletEnabled val="1"/>
        </dgm:presLayoutVars>
      </dgm:prSet>
      <dgm:spPr/>
      <dgm:t>
        <a:bodyPr/>
        <a:lstStyle/>
        <a:p>
          <a:endParaRPr lang="ru-RU"/>
        </a:p>
      </dgm:t>
    </dgm:pt>
    <dgm:pt modelId="{C73AAFEF-849D-4195-AFC9-DACF2B554430}" type="pres">
      <dgm:prSet presAssocID="{5816AF73-1325-44E6-A99A-00C5EA1D0BDF}" presName="childShp" presStyleLbl="bgAccFollowNode1" presStyleIdx="0" presStyleCnt="2" custScaleX="105659" custScaleY="226009" custLinFactNeighborX="2426" custLinFactNeighborY="-132">
        <dgm:presLayoutVars>
          <dgm:bulletEnabled val="1"/>
        </dgm:presLayoutVars>
      </dgm:prSet>
      <dgm:spPr/>
      <dgm:t>
        <a:bodyPr/>
        <a:lstStyle/>
        <a:p>
          <a:endParaRPr lang="ru-RU"/>
        </a:p>
      </dgm:t>
    </dgm:pt>
    <dgm:pt modelId="{076E9D95-8DE0-4040-86C9-0B6A56916174}" type="pres">
      <dgm:prSet presAssocID="{51CD2106-9F45-433F-AE6D-541B60E56BEC}" presName="spacing" presStyleCnt="0"/>
      <dgm:spPr/>
    </dgm:pt>
    <dgm:pt modelId="{6AAECE76-3BA4-44D9-A53D-EBB42FC17E7C}" type="pres">
      <dgm:prSet presAssocID="{437292C0-141B-4A2D-88E5-31D011CCB814}" presName="linNode" presStyleCnt="0"/>
      <dgm:spPr/>
    </dgm:pt>
    <dgm:pt modelId="{D0826943-B1C0-43E6-98A9-8775AA5891B5}" type="pres">
      <dgm:prSet presAssocID="{437292C0-141B-4A2D-88E5-31D011CCB814}" presName="parentShp" presStyleLbl="node1" presStyleIdx="1" presStyleCnt="2" custScaleY="277560" custLinFactNeighborX="-81" custLinFactNeighborY="-21557">
        <dgm:presLayoutVars>
          <dgm:bulletEnabled val="1"/>
        </dgm:presLayoutVars>
      </dgm:prSet>
      <dgm:spPr/>
      <dgm:t>
        <a:bodyPr/>
        <a:lstStyle/>
        <a:p>
          <a:endParaRPr lang="ru-RU"/>
        </a:p>
      </dgm:t>
    </dgm:pt>
    <dgm:pt modelId="{83D75428-B00A-42BC-8398-5754AE4FB79D}" type="pres">
      <dgm:prSet presAssocID="{437292C0-141B-4A2D-88E5-31D011CCB814}" presName="childShp" presStyleLbl="bgAccFollowNode1" presStyleIdx="1" presStyleCnt="2" custScaleY="223766" custLinFactNeighborX="122" custLinFactNeighborY="-16871">
        <dgm:presLayoutVars>
          <dgm:bulletEnabled val="1"/>
        </dgm:presLayoutVars>
      </dgm:prSet>
      <dgm:spPr/>
      <dgm:t>
        <a:bodyPr/>
        <a:lstStyle/>
        <a:p>
          <a:endParaRPr lang="ru-RU"/>
        </a:p>
      </dgm:t>
    </dgm:pt>
  </dgm:ptLst>
  <dgm:cxnLst>
    <dgm:cxn modelId="{329BFA74-9CAE-406B-BBF9-11FD513DCDE0}" type="presOf" srcId="{437292C0-141B-4A2D-88E5-31D011CCB814}" destId="{D0826943-B1C0-43E6-98A9-8775AA5891B5}" srcOrd="0" destOrd="0" presId="urn:microsoft.com/office/officeart/2005/8/layout/vList6"/>
    <dgm:cxn modelId="{8DD1F4C3-8A42-4DBC-BFDC-E2C4CC1A8999}" type="presOf" srcId="{6EF9CB20-0370-4EB9-9C35-9C48FDCDD240}" destId="{C73AAFEF-849D-4195-AFC9-DACF2B554430}" srcOrd="0" destOrd="1" presId="urn:microsoft.com/office/officeart/2005/8/layout/vList6"/>
    <dgm:cxn modelId="{1DF70744-6A22-477E-AA69-901DC5B078F7}" srcId="{5816AF73-1325-44E6-A99A-00C5EA1D0BDF}" destId="{6EF9CB20-0370-4EB9-9C35-9C48FDCDD240}" srcOrd="1" destOrd="0" parTransId="{2336B878-E4E7-4009-874E-CED6A4CC72F1}" sibTransId="{975B6AE9-162D-41E8-A692-312D7D6DB953}"/>
    <dgm:cxn modelId="{6BAE431A-39DE-4460-B6AA-942D97D5632F}" srcId="{0404F98A-7372-464F-B6CA-E4B6BDB2B4CE}" destId="{5816AF73-1325-44E6-A99A-00C5EA1D0BDF}" srcOrd="0" destOrd="0" parTransId="{E3E5C49C-6B40-4CE7-A56D-403B37F7FF53}" sibTransId="{51CD2106-9F45-433F-AE6D-541B60E56BEC}"/>
    <dgm:cxn modelId="{6091AE72-BC99-47EB-B0F6-75BB4A34821F}" type="presOf" srcId="{5BA6B70C-56F8-4C37-B95A-4986270092D9}" destId="{C73AAFEF-849D-4195-AFC9-DACF2B554430}" srcOrd="0" destOrd="2" presId="urn:microsoft.com/office/officeart/2005/8/layout/vList6"/>
    <dgm:cxn modelId="{8C268159-952D-4921-8981-C2F7344781D3}" type="presOf" srcId="{5816AF73-1325-44E6-A99A-00C5EA1D0BDF}" destId="{4EE557DD-4D41-4EC0-9C07-E593E13240E2}" srcOrd="0" destOrd="0" presId="urn:microsoft.com/office/officeart/2005/8/layout/vList6"/>
    <dgm:cxn modelId="{C4CA46E8-95DF-454A-9E47-BD6D70801082}" srcId="{5816AF73-1325-44E6-A99A-00C5EA1D0BDF}" destId="{27E6B513-297B-4560-A30F-1E56972C91EB}" srcOrd="0" destOrd="0" parTransId="{738ED0A4-1B8C-482F-8E3A-1203DCC30D48}" sibTransId="{E6B58032-6559-4578-8432-E45DF0A26DF4}"/>
    <dgm:cxn modelId="{35150FEF-1D55-417F-A2EE-008CCA1E99A0}" srcId="{437292C0-141B-4A2D-88E5-31D011CCB814}" destId="{2D4D22B5-2543-4EFF-8F40-EA12A1FFB27F}" srcOrd="0" destOrd="0" parTransId="{CF1F62E4-A412-492D-A475-22AED689F2B1}" sibTransId="{04A6C1DA-828E-41F0-9D70-58AA36DD532F}"/>
    <dgm:cxn modelId="{A334DE66-CDB1-4D0F-975E-C6930FE1FB09}" type="presOf" srcId="{0404F98A-7372-464F-B6CA-E4B6BDB2B4CE}" destId="{6C97F88A-1944-4513-AEF6-1747D7119E86}" srcOrd="0" destOrd="0" presId="urn:microsoft.com/office/officeart/2005/8/layout/vList6"/>
    <dgm:cxn modelId="{A48A6E47-9A06-4E30-A653-303D7D47AF2E}" type="presOf" srcId="{2D4D22B5-2543-4EFF-8F40-EA12A1FFB27F}" destId="{83D75428-B00A-42BC-8398-5754AE4FB79D}" srcOrd="0" destOrd="0" presId="urn:microsoft.com/office/officeart/2005/8/layout/vList6"/>
    <dgm:cxn modelId="{267E8100-A179-481C-A6F0-525F6AA7CD6A}" type="presOf" srcId="{27E6B513-297B-4560-A30F-1E56972C91EB}" destId="{C73AAFEF-849D-4195-AFC9-DACF2B554430}" srcOrd="0" destOrd="0" presId="urn:microsoft.com/office/officeart/2005/8/layout/vList6"/>
    <dgm:cxn modelId="{41749E78-26BB-4DB1-B01C-27E68FE4D01C}" srcId="{5816AF73-1325-44E6-A99A-00C5EA1D0BDF}" destId="{5BA6B70C-56F8-4C37-B95A-4986270092D9}" srcOrd="2" destOrd="0" parTransId="{4DE50AD8-F758-49C0-88FE-F50A4DEFB148}" sibTransId="{4737CB02-85A9-45B5-B4EC-734283E61F21}"/>
    <dgm:cxn modelId="{38C4BC4E-F9C7-4AA4-B302-850ACA0224CD}" srcId="{0404F98A-7372-464F-B6CA-E4B6BDB2B4CE}" destId="{437292C0-141B-4A2D-88E5-31D011CCB814}" srcOrd="1" destOrd="0" parTransId="{2C02EB41-212A-44CB-815A-431CC6C03417}" sibTransId="{483D4AB3-CC9E-4C55-905A-9EB3ABFEE763}"/>
    <dgm:cxn modelId="{5C3F821A-D60A-492D-A393-04D1737696C6}" type="presParOf" srcId="{6C97F88A-1944-4513-AEF6-1747D7119E86}" destId="{8C0125C3-3BAA-4BBD-8CD4-26EFAD1DDB96}" srcOrd="0" destOrd="0" presId="urn:microsoft.com/office/officeart/2005/8/layout/vList6"/>
    <dgm:cxn modelId="{216CBCD9-13F9-4037-B258-2464E724ED75}" type="presParOf" srcId="{8C0125C3-3BAA-4BBD-8CD4-26EFAD1DDB96}" destId="{4EE557DD-4D41-4EC0-9C07-E593E13240E2}" srcOrd="0" destOrd="0" presId="urn:microsoft.com/office/officeart/2005/8/layout/vList6"/>
    <dgm:cxn modelId="{7DE89B02-E32D-45C4-88D2-B5210A563638}" type="presParOf" srcId="{8C0125C3-3BAA-4BBD-8CD4-26EFAD1DDB96}" destId="{C73AAFEF-849D-4195-AFC9-DACF2B554430}" srcOrd="1" destOrd="0" presId="urn:microsoft.com/office/officeart/2005/8/layout/vList6"/>
    <dgm:cxn modelId="{907EEC9C-338D-4E72-8B49-9B142750DC22}" type="presParOf" srcId="{6C97F88A-1944-4513-AEF6-1747D7119E86}" destId="{076E9D95-8DE0-4040-86C9-0B6A56916174}" srcOrd="1" destOrd="0" presId="urn:microsoft.com/office/officeart/2005/8/layout/vList6"/>
    <dgm:cxn modelId="{65F2F0D5-4F46-4164-9A8E-D01F9BF594F1}" type="presParOf" srcId="{6C97F88A-1944-4513-AEF6-1747D7119E86}" destId="{6AAECE76-3BA4-44D9-A53D-EBB42FC17E7C}" srcOrd="2" destOrd="0" presId="urn:microsoft.com/office/officeart/2005/8/layout/vList6"/>
    <dgm:cxn modelId="{95B8C3AF-AD42-4C5A-956D-818283DA502F}" type="presParOf" srcId="{6AAECE76-3BA4-44D9-A53D-EBB42FC17E7C}" destId="{D0826943-B1C0-43E6-98A9-8775AA5891B5}" srcOrd="0" destOrd="0" presId="urn:microsoft.com/office/officeart/2005/8/layout/vList6"/>
    <dgm:cxn modelId="{6DF9F529-5F13-4345-A92F-72AECD94D78F}" type="presParOf" srcId="{6AAECE76-3BA4-44D9-A53D-EBB42FC17E7C}" destId="{83D75428-B00A-42BC-8398-5754AE4FB79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25891-98CF-4205-8AFF-BC2A808F4E68}">
      <dsp:nvSpPr>
        <dsp:cNvPr id="0" name=""/>
        <dsp:cNvSpPr/>
      </dsp:nvSpPr>
      <dsp:spPr>
        <a:xfrm>
          <a:off x="4713969" y="177243"/>
          <a:ext cx="1618455" cy="14342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Диагностика</a:t>
          </a:r>
          <a:endParaRPr lang="ru-RU" sz="1800" b="1" kern="1200" dirty="0">
            <a:latin typeface="Times New Roman" panose="02020603050405020304" pitchFamily="18" charset="0"/>
            <a:cs typeface="Times New Roman" panose="02020603050405020304" pitchFamily="18" charset="0"/>
          </a:endParaRPr>
        </a:p>
      </dsp:txBody>
      <dsp:txXfrm>
        <a:off x="4950986" y="387282"/>
        <a:ext cx="1144421" cy="1014160"/>
      </dsp:txXfrm>
    </dsp:sp>
    <dsp:sp modelId="{A27C161E-C42F-47A1-A643-7234F887A590}">
      <dsp:nvSpPr>
        <dsp:cNvPr id="0" name=""/>
        <dsp:cNvSpPr/>
      </dsp:nvSpPr>
      <dsp:spPr>
        <a:xfrm rot="335036">
          <a:off x="6515809" y="455227"/>
          <a:ext cx="258746"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6515993" y="533929"/>
        <a:ext cx="181122" cy="247439"/>
      </dsp:txXfrm>
    </dsp:sp>
    <dsp:sp modelId="{97C67F7C-EC90-484E-869A-2CC97C57185F}">
      <dsp:nvSpPr>
        <dsp:cNvPr id="0" name=""/>
        <dsp:cNvSpPr/>
      </dsp:nvSpPr>
      <dsp:spPr>
        <a:xfrm>
          <a:off x="6804049" y="331035"/>
          <a:ext cx="2156514" cy="1587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Мақсат-міндеттерді анықтау </a:t>
          </a:r>
          <a:endParaRPr lang="ru-RU" sz="1800" b="1" kern="1200" dirty="0">
            <a:latin typeface="Times New Roman" panose="02020603050405020304" pitchFamily="18" charset="0"/>
            <a:cs typeface="Times New Roman" panose="02020603050405020304" pitchFamily="18" charset="0"/>
          </a:endParaRPr>
        </a:p>
      </dsp:txBody>
      <dsp:txXfrm>
        <a:off x="7119863" y="563584"/>
        <a:ext cx="1524886" cy="1122845"/>
      </dsp:txXfrm>
    </dsp:sp>
    <dsp:sp modelId="{47D4D3BA-7ADF-4BB6-BFC3-0FC5623AA702}">
      <dsp:nvSpPr>
        <dsp:cNvPr id="0" name=""/>
        <dsp:cNvSpPr/>
      </dsp:nvSpPr>
      <dsp:spPr>
        <a:xfrm rot="2796314">
          <a:off x="8554180" y="1858693"/>
          <a:ext cx="433537"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8573541" y="1896223"/>
        <a:ext cx="309818" cy="247439"/>
      </dsp:txXfrm>
    </dsp:sp>
    <dsp:sp modelId="{9AE7442C-8368-494D-8C24-F934DE4F4557}">
      <dsp:nvSpPr>
        <dsp:cNvPr id="0" name=""/>
        <dsp:cNvSpPr/>
      </dsp:nvSpPr>
      <dsp:spPr>
        <a:xfrm>
          <a:off x="8586166" y="2251906"/>
          <a:ext cx="2099231" cy="14553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Уақытын анықтау</a:t>
          </a:r>
          <a:endParaRPr lang="ru-RU" sz="1800" b="1" kern="1200" dirty="0">
            <a:latin typeface="Times New Roman" panose="02020603050405020304" pitchFamily="18" charset="0"/>
            <a:cs typeface="Times New Roman" panose="02020603050405020304" pitchFamily="18" charset="0"/>
          </a:endParaRPr>
        </a:p>
      </dsp:txBody>
      <dsp:txXfrm>
        <a:off x="8893591" y="2465041"/>
        <a:ext cx="1484381" cy="1029107"/>
      </dsp:txXfrm>
    </dsp:sp>
    <dsp:sp modelId="{9C96390C-4C6F-4D11-B4A3-3EA69CB0B26E}">
      <dsp:nvSpPr>
        <dsp:cNvPr id="0" name=""/>
        <dsp:cNvSpPr/>
      </dsp:nvSpPr>
      <dsp:spPr>
        <a:xfrm rot="7289131">
          <a:off x="9365806" y="3917942"/>
          <a:ext cx="289379"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9431884" y="3963405"/>
        <a:ext cx="202565" cy="247439"/>
      </dsp:txXfrm>
    </dsp:sp>
    <dsp:sp modelId="{F99B8929-6A14-4E94-A193-D40DDCDEDF25}">
      <dsp:nvSpPr>
        <dsp:cNvPr id="0" name=""/>
        <dsp:cNvSpPr/>
      </dsp:nvSpPr>
      <dsp:spPr>
        <a:xfrm>
          <a:off x="7329374" y="4055572"/>
          <a:ext cx="2332226" cy="15717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Ата-аналардың рөлін анықтау</a:t>
          </a:r>
          <a:endParaRPr lang="ru-RU" sz="1800" b="1" kern="1200" dirty="0">
            <a:latin typeface="Times New Roman" panose="02020603050405020304" pitchFamily="18" charset="0"/>
            <a:cs typeface="Times New Roman" panose="02020603050405020304" pitchFamily="18" charset="0"/>
          </a:endParaRPr>
        </a:p>
      </dsp:txBody>
      <dsp:txXfrm>
        <a:off x="7670921" y="4285748"/>
        <a:ext cx="1649132" cy="1111389"/>
      </dsp:txXfrm>
    </dsp:sp>
    <dsp:sp modelId="{F3F031F6-B0B6-4B03-B19F-582170037975}">
      <dsp:nvSpPr>
        <dsp:cNvPr id="0" name=""/>
        <dsp:cNvSpPr/>
      </dsp:nvSpPr>
      <dsp:spPr>
        <a:xfrm rot="10199666">
          <a:off x="6869630" y="5129619"/>
          <a:ext cx="370645"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6979977" y="5202438"/>
        <a:ext cx="259452" cy="247439"/>
      </dsp:txXfrm>
    </dsp:sp>
    <dsp:sp modelId="{9807EC86-88F2-464A-9F29-E6AAECB14C6C}">
      <dsp:nvSpPr>
        <dsp:cNvPr id="0" name=""/>
        <dsp:cNvSpPr/>
      </dsp:nvSpPr>
      <dsp:spPr>
        <a:xfrm>
          <a:off x="4387163" y="4560539"/>
          <a:ext cx="2328059" cy="16007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Кешенді бағдарлама құру</a:t>
          </a:r>
          <a:endParaRPr lang="ru-RU" sz="1800" b="1" kern="1200" dirty="0">
            <a:latin typeface="Times New Roman" panose="02020603050405020304" pitchFamily="18" charset="0"/>
            <a:cs typeface="Times New Roman" panose="02020603050405020304" pitchFamily="18" charset="0"/>
          </a:endParaRPr>
        </a:p>
      </dsp:txBody>
      <dsp:txXfrm>
        <a:off x="4728099" y="4794958"/>
        <a:ext cx="1646187" cy="1131874"/>
      </dsp:txXfrm>
    </dsp:sp>
    <dsp:sp modelId="{E2B190CF-6A38-4423-9C24-7767DD4CD757}">
      <dsp:nvSpPr>
        <dsp:cNvPr id="0" name=""/>
        <dsp:cNvSpPr/>
      </dsp:nvSpPr>
      <dsp:spPr>
        <a:xfrm rot="11060340">
          <a:off x="3866861" y="5321861"/>
          <a:ext cx="325893"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3964489" y="5408038"/>
        <a:ext cx="228125" cy="247439"/>
      </dsp:txXfrm>
    </dsp:sp>
    <dsp:sp modelId="{875CCC09-571C-4FFA-BB34-6D495D5E2540}">
      <dsp:nvSpPr>
        <dsp:cNvPr id="0" name=""/>
        <dsp:cNvSpPr/>
      </dsp:nvSpPr>
      <dsp:spPr>
        <a:xfrm>
          <a:off x="1559241" y="4346722"/>
          <a:ext cx="2228045" cy="1591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kk-KZ" sz="1800" b="1" kern="1200" dirty="0" smtClean="0">
              <a:latin typeface="Times New Roman" panose="02020603050405020304" pitchFamily="18" charset="0"/>
              <a:cs typeface="Times New Roman" panose="02020603050405020304" pitchFamily="18" charset="0"/>
            </a:rPr>
            <a:t>Мазмұнды анықтау, білімді бағалау</a:t>
          </a:r>
          <a:endParaRPr lang="ru-RU" sz="1800" b="1" kern="1200" dirty="0">
            <a:latin typeface="Times New Roman" panose="02020603050405020304" pitchFamily="18" charset="0"/>
            <a:cs typeface="Times New Roman" panose="02020603050405020304" pitchFamily="18" charset="0"/>
          </a:endParaRPr>
        </a:p>
      </dsp:txBody>
      <dsp:txXfrm>
        <a:off x="1885531" y="4579809"/>
        <a:ext cx="1575465" cy="1125447"/>
      </dsp:txXfrm>
    </dsp:sp>
    <dsp:sp modelId="{CAF523C2-C57A-4F09-8A41-7CBA6E2818BA}">
      <dsp:nvSpPr>
        <dsp:cNvPr id="0" name=""/>
        <dsp:cNvSpPr/>
      </dsp:nvSpPr>
      <dsp:spPr>
        <a:xfrm rot="13698050">
          <a:off x="1527957" y="4297016"/>
          <a:ext cx="171997"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1570919" y="4398758"/>
        <a:ext cx="120398" cy="247439"/>
      </dsp:txXfrm>
    </dsp:sp>
    <dsp:sp modelId="{FC391438-2127-437C-8D2D-88D2DAB319E3}">
      <dsp:nvSpPr>
        <dsp:cNvPr id="0" name=""/>
        <dsp:cNvSpPr/>
      </dsp:nvSpPr>
      <dsp:spPr>
        <a:xfrm>
          <a:off x="277914" y="2841052"/>
          <a:ext cx="2038098" cy="1513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kk-KZ" sz="1600" b="1" kern="1200" dirty="0" smtClean="0">
              <a:latin typeface="Times New Roman" panose="02020603050405020304" pitchFamily="18" charset="0"/>
              <a:cs typeface="Times New Roman" panose="02020603050405020304" pitchFamily="18" charset="0"/>
            </a:rPr>
            <a:t>Басқа мамандармен интеграциялау</a:t>
          </a:r>
          <a:endParaRPr lang="ru-RU" sz="1600" b="1" kern="1200" dirty="0">
            <a:latin typeface="Times New Roman" panose="02020603050405020304" pitchFamily="18" charset="0"/>
            <a:cs typeface="Times New Roman" panose="02020603050405020304" pitchFamily="18" charset="0"/>
          </a:endParaRPr>
        </a:p>
      </dsp:txBody>
      <dsp:txXfrm>
        <a:off x="576387" y="3062687"/>
        <a:ext cx="1441152" cy="1070149"/>
      </dsp:txXfrm>
    </dsp:sp>
    <dsp:sp modelId="{6219C13E-02FA-4DDE-B521-9B9AF2BF0471}">
      <dsp:nvSpPr>
        <dsp:cNvPr id="0" name=""/>
        <dsp:cNvSpPr/>
      </dsp:nvSpPr>
      <dsp:spPr>
        <a:xfrm rot="17573763">
          <a:off x="1120611" y="1798978"/>
          <a:ext cx="533050"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1158403" y="1938443"/>
        <a:ext cx="409331" cy="247439"/>
      </dsp:txXfrm>
    </dsp:sp>
    <dsp:sp modelId="{FA006421-57D2-42AD-98ED-9C3817A0C6C6}">
      <dsp:nvSpPr>
        <dsp:cNvPr id="0" name=""/>
        <dsp:cNvSpPr/>
      </dsp:nvSpPr>
      <dsp:spPr>
        <a:xfrm>
          <a:off x="1376154" y="477784"/>
          <a:ext cx="1837801" cy="1513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k-KZ" sz="1400" b="1" kern="1200" dirty="0" smtClean="0">
              <a:latin typeface="Times New Roman" panose="02020603050405020304" pitchFamily="18" charset="0"/>
              <a:cs typeface="Times New Roman" panose="02020603050405020304" pitchFamily="18" charset="0"/>
            </a:rPr>
            <a:t>Табысты қалай өлшеуге болатындығын анықтау </a:t>
          </a:r>
          <a:endParaRPr lang="ru-RU" sz="1400" b="1" kern="1200" dirty="0">
            <a:latin typeface="Times New Roman" panose="02020603050405020304" pitchFamily="18" charset="0"/>
            <a:cs typeface="Times New Roman" panose="02020603050405020304" pitchFamily="18" charset="0"/>
          </a:endParaRPr>
        </a:p>
      </dsp:txBody>
      <dsp:txXfrm>
        <a:off x="1645294" y="699419"/>
        <a:ext cx="1299521" cy="1070149"/>
      </dsp:txXfrm>
    </dsp:sp>
    <dsp:sp modelId="{50C356DE-A8FC-4AEE-B5F1-2050EFA352CA}">
      <dsp:nvSpPr>
        <dsp:cNvPr id="0" name=""/>
        <dsp:cNvSpPr/>
      </dsp:nvSpPr>
      <dsp:spPr>
        <a:xfrm rot="21239115">
          <a:off x="3432843" y="512878"/>
          <a:ext cx="806384" cy="412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3433184" y="601839"/>
        <a:ext cx="682665" cy="247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AAFEF-849D-4195-AFC9-DACF2B554430}">
      <dsp:nvSpPr>
        <dsp:cNvPr id="0" name=""/>
        <dsp:cNvSpPr/>
      </dsp:nvSpPr>
      <dsp:spPr>
        <a:xfrm>
          <a:off x="4020165" y="378"/>
          <a:ext cx="7416472" cy="14775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ru-RU" sz="1800" b="1" kern="1200" dirty="0" smtClean="0">
              <a:solidFill>
                <a:srgbClr val="FF0000"/>
              </a:solidFill>
              <a:latin typeface="Times New Roman" panose="02020603050405020304" pitchFamily="18" charset="0"/>
              <a:cs typeface="Times New Roman" panose="02020603050405020304" pitchFamily="18" charset="0"/>
            </a:rPr>
            <a:t> мұғалімге қиындық туғызбауы керек. Себебі, жеке бағыттың мақсат – міндеттеріне сәйкес ата-аналар және оқушының өзімен келісіп, маршруттың ұзақтығы белгіленеді.  Жеке бағдар сабақтарын негізгі бағдарламамен біріктіруге болады, тек сабақта </a:t>
          </a:r>
          <a:r>
            <a:rPr lang="ru-RU" sz="1800" b="1" kern="1200" dirty="0" err="1" smtClean="0">
              <a:solidFill>
                <a:srgbClr val="FF0000"/>
              </a:solidFill>
              <a:latin typeface="Times New Roman" panose="02020603050405020304" pitchFamily="18" charset="0"/>
              <a:cs typeface="Times New Roman" panose="02020603050405020304" pitchFamily="18" charset="0"/>
            </a:rPr>
            <a:t>қамтылған</a:t>
          </a:r>
          <a:r>
            <a:rPr lang="ru-RU" sz="1800" b="1" kern="1200" dirty="0" smtClean="0">
              <a:solidFill>
                <a:srgbClr val="FF0000"/>
              </a:solidFill>
              <a:latin typeface="Times New Roman" panose="02020603050405020304" pitchFamily="18" charset="0"/>
              <a:cs typeface="Times New Roman" panose="02020603050405020304" pitchFamily="18" charset="0"/>
            </a:rPr>
            <a:t> </a:t>
          </a:r>
          <a:r>
            <a:rPr lang="ru-RU" sz="1800" b="1" kern="1200" dirty="0" err="1" smtClean="0">
              <a:solidFill>
                <a:srgbClr val="FF0000"/>
              </a:solidFill>
              <a:latin typeface="Times New Roman" panose="02020603050405020304" pitchFamily="18" charset="0"/>
              <a:cs typeface="Times New Roman" panose="02020603050405020304" pitchFamily="18" charset="0"/>
            </a:rPr>
            <a:t>тақырыпты</a:t>
          </a:r>
          <a:r>
            <a:rPr lang="ru-RU" sz="1800" b="1" kern="1200" dirty="0" smtClean="0">
              <a:solidFill>
                <a:srgbClr val="FF0000"/>
              </a:solidFill>
              <a:latin typeface="Times New Roman" panose="02020603050405020304" pitchFamily="18" charset="0"/>
              <a:cs typeface="Times New Roman" panose="02020603050405020304" pitchFamily="18" charset="0"/>
            </a:rPr>
            <a:t> </a:t>
          </a:r>
          <a:r>
            <a:rPr lang="ru-RU" sz="1800" b="1" kern="1200" dirty="0" err="1" smtClean="0">
              <a:solidFill>
                <a:srgbClr val="FF0000"/>
              </a:solidFill>
              <a:latin typeface="Times New Roman" panose="02020603050405020304" pitchFamily="18" charset="0"/>
              <a:cs typeface="Times New Roman" panose="02020603050405020304" pitchFamily="18" charset="0"/>
            </a:rPr>
            <a:t>терең</a:t>
          </a:r>
          <a:r>
            <a:rPr lang="ru-RU" sz="1800" b="1" kern="1200" dirty="0" smtClean="0">
              <a:solidFill>
                <a:srgbClr val="FF0000"/>
              </a:solidFill>
              <a:latin typeface="Times New Roman" panose="02020603050405020304" pitchFamily="18" charset="0"/>
              <a:cs typeface="Times New Roman" panose="02020603050405020304" pitchFamily="18" charset="0"/>
            </a:rPr>
            <a:t> </a:t>
          </a:r>
          <a:r>
            <a:rPr lang="ru-RU" sz="1800" b="1" kern="1200" dirty="0" err="1" smtClean="0">
              <a:solidFill>
                <a:srgbClr val="FF0000"/>
              </a:solidFill>
              <a:latin typeface="Times New Roman" panose="02020603050405020304" pitchFamily="18" charset="0"/>
              <a:cs typeface="Times New Roman" panose="02020603050405020304" pitchFamily="18" charset="0"/>
            </a:rPr>
            <a:t>беруге</a:t>
          </a:r>
          <a:r>
            <a:rPr lang="ru-RU" sz="1800" b="1" kern="1200" dirty="0" smtClean="0">
              <a:solidFill>
                <a:srgbClr val="FF0000"/>
              </a:solidFill>
              <a:latin typeface="Times New Roman" panose="02020603050405020304" pitchFamily="18" charset="0"/>
              <a:cs typeface="Times New Roman" panose="02020603050405020304" pitchFamily="18" charset="0"/>
            </a:rPr>
            <a:t> болады.</a:t>
          </a:r>
        </a:p>
        <a:p>
          <a:pPr marL="114300" lvl="1" indent="0" algn="ctr" defTabSz="666750">
            <a:lnSpc>
              <a:spcPct val="90000"/>
            </a:lnSpc>
            <a:spcBef>
              <a:spcPct val="0"/>
            </a:spcBef>
            <a:spcAft>
              <a:spcPct val="15000"/>
            </a:spcAft>
            <a:buChar char="••"/>
          </a:pPr>
          <a:endParaRPr lang="ru-RU" sz="1800" b="1" kern="1200" dirty="0">
            <a:solidFill>
              <a:srgbClr val="FF0000"/>
            </a:solidFill>
            <a:latin typeface="Times New Roman" panose="02020603050405020304" pitchFamily="18" charset="0"/>
            <a:cs typeface="Times New Roman" panose="02020603050405020304" pitchFamily="18" charset="0"/>
          </a:endParaRPr>
        </a:p>
      </dsp:txBody>
      <dsp:txXfrm>
        <a:off x="4020165" y="185076"/>
        <a:ext cx="6862378" cy="1108188"/>
      </dsp:txXfrm>
    </dsp:sp>
    <dsp:sp modelId="{4EE557DD-4D41-4EC0-9C07-E593E13240E2}">
      <dsp:nvSpPr>
        <dsp:cNvPr id="0" name=""/>
        <dsp:cNvSpPr/>
      </dsp:nvSpPr>
      <dsp:spPr>
        <a:xfrm>
          <a:off x="0" y="0"/>
          <a:ext cx="4018535" cy="1477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ІІІ кезең </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«Уақытты анықтау»</a:t>
          </a:r>
        </a:p>
        <a:p>
          <a:pPr lvl="0" algn="ctr" defTabSz="1066800">
            <a:lnSpc>
              <a:spcPct val="90000"/>
            </a:lnSpc>
            <a:spcBef>
              <a:spcPct val="0"/>
            </a:spcBef>
            <a:spcAft>
              <a:spcPct val="35000"/>
            </a:spcAft>
          </a:pPr>
          <a:endParaRPr lang="ru-RU" sz="2400" kern="1200" dirty="0">
            <a:latin typeface="Times New Roman" panose="02020603050405020304" pitchFamily="18" charset="0"/>
            <a:cs typeface="Times New Roman" panose="02020603050405020304" pitchFamily="18" charset="0"/>
          </a:endParaRPr>
        </a:p>
      </dsp:txBody>
      <dsp:txXfrm>
        <a:off x="72130" y="72130"/>
        <a:ext cx="3874275" cy="1333324"/>
      </dsp:txXfrm>
    </dsp:sp>
    <dsp:sp modelId="{83D75428-B00A-42BC-8398-5754AE4FB79D}">
      <dsp:nvSpPr>
        <dsp:cNvPr id="0" name=""/>
        <dsp:cNvSpPr/>
      </dsp:nvSpPr>
      <dsp:spPr>
        <a:xfrm>
          <a:off x="3910104" y="1625721"/>
          <a:ext cx="7528138" cy="14775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err="1" smtClean="0">
              <a:solidFill>
                <a:srgbClr val="FF0000"/>
              </a:solidFill>
              <a:latin typeface="Times New Roman" panose="02020603050405020304" pitchFamily="18" charset="0"/>
              <a:cs typeface="Times New Roman" panose="02020603050405020304" pitchFamily="18" charset="0"/>
            </a:rPr>
            <a:t>ата-аналардың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маршрутты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дамытуға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қатысуын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балаларымен</a:t>
          </a:r>
          <a:r>
            <a:rPr lang="ru-RU" sz="2000" b="1" kern="1200" dirty="0" smtClean="0">
              <a:solidFill>
                <a:srgbClr val="FF0000"/>
              </a:solidFill>
              <a:latin typeface="Times New Roman" panose="02020603050405020304" pitchFamily="18" charset="0"/>
              <a:cs typeface="Times New Roman" panose="02020603050405020304" pitchFamily="18" charset="0"/>
            </a:rPr>
            <a:t> бірге </a:t>
          </a:r>
          <a:r>
            <a:rPr lang="ru-RU" sz="2000" b="1" kern="1200" dirty="0" err="1" smtClean="0">
              <a:solidFill>
                <a:srgbClr val="FF0000"/>
              </a:solidFill>
              <a:latin typeface="Times New Roman" panose="02020603050405020304" pitchFamily="18" charset="0"/>
              <a:cs typeface="Times New Roman" panose="02020603050405020304" pitchFamily="18" charset="0"/>
            </a:rPr>
            <a:t>шығармашылық</a:t>
          </a:r>
          <a:r>
            <a:rPr lang="ru-RU" sz="2000" b="1" kern="1200" dirty="0" smtClean="0">
              <a:solidFill>
                <a:srgbClr val="FF0000"/>
              </a:solidFill>
              <a:latin typeface="Times New Roman" panose="02020603050405020304" pitchFamily="18" charset="0"/>
              <a:cs typeface="Times New Roman" panose="02020603050405020304" pitchFamily="18" charset="0"/>
            </a:rPr>
            <a:t> және </a:t>
          </a:r>
          <a:r>
            <a:rPr lang="ru-RU" sz="2000" b="1" kern="1200" dirty="0" err="1" smtClean="0">
              <a:solidFill>
                <a:srgbClr val="FF0000"/>
              </a:solidFill>
              <a:latin typeface="Times New Roman" panose="02020603050405020304" pitchFamily="18" charset="0"/>
              <a:cs typeface="Times New Roman" panose="02020603050405020304" pitchFamily="18" charset="0"/>
            </a:rPr>
            <a:t>интеллектуалдық</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қызметтегі</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мақсаттарды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қоюды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қарастырады</a:t>
          </a:r>
          <a:r>
            <a:rPr lang="ru-RU" sz="2000" b="1" kern="1200" dirty="0" smtClean="0">
              <a:solidFill>
                <a:srgbClr val="FF0000"/>
              </a:solidFill>
              <a:latin typeface="Times New Roman" panose="02020603050405020304" pitchFamily="18" charset="0"/>
              <a:cs typeface="Times New Roman" panose="02020603050405020304" pitchFamily="18" charset="0"/>
            </a:rPr>
            <a:t>.</a:t>
          </a:r>
          <a:endParaRPr lang="ru-RU" sz="2000" kern="1200" dirty="0">
            <a:solidFill>
              <a:srgbClr val="FF0000"/>
            </a:solidFill>
            <a:latin typeface="Times New Roman" panose="02020603050405020304" pitchFamily="18" charset="0"/>
            <a:cs typeface="Times New Roman" panose="02020603050405020304" pitchFamily="18" charset="0"/>
          </a:endParaRPr>
        </a:p>
      </dsp:txBody>
      <dsp:txXfrm>
        <a:off x="3910104" y="1810419"/>
        <a:ext cx="6974044" cy="1108188"/>
      </dsp:txXfrm>
    </dsp:sp>
    <dsp:sp modelId="{D0826943-B1C0-43E6-98A9-8775AA5891B5}">
      <dsp:nvSpPr>
        <dsp:cNvPr id="0" name=""/>
        <dsp:cNvSpPr/>
      </dsp:nvSpPr>
      <dsp:spPr>
        <a:xfrm>
          <a:off x="23" y="1625721"/>
          <a:ext cx="3910081" cy="1477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ІҮ кезең</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Ата-ананың рөлін анықтау</a:t>
          </a:r>
          <a:endParaRPr lang="ru-RU" sz="2400" kern="1200" dirty="0">
            <a:latin typeface="Times New Roman" panose="02020603050405020304" pitchFamily="18" charset="0"/>
            <a:cs typeface="Times New Roman" panose="02020603050405020304" pitchFamily="18" charset="0"/>
          </a:endParaRPr>
        </a:p>
      </dsp:txBody>
      <dsp:txXfrm>
        <a:off x="72153" y="1697851"/>
        <a:ext cx="3765821" cy="1333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AAFEF-849D-4195-AFC9-DACF2B554430}">
      <dsp:nvSpPr>
        <dsp:cNvPr id="0" name=""/>
        <dsp:cNvSpPr/>
      </dsp:nvSpPr>
      <dsp:spPr>
        <a:xfrm>
          <a:off x="4194013" y="1229"/>
          <a:ext cx="7244253" cy="142044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t>-   </a:t>
          </a:r>
          <a:r>
            <a:rPr lang="ru-RU" sz="1400" b="1" kern="1200" dirty="0" smtClean="0">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ойлау</a:t>
          </a: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қабілетін</a:t>
          </a: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диагностикалау</a:t>
          </a:r>
          <a:r>
            <a:rPr lang="ru-RU" sz="1600" b="1" kern="1200" dirty="0" smtClean="0">
              <a:solidFill>
                <a:srgbClr val="FF0000"/>
              </a:solidFill>
              <a:latin typeface="Times New Roman" panose="02020603050405020304" pitchFamily="18" charset="0"/>
              <a:cs typeface="Times New Roman" panose="02020603050405020304" pitchFamily="18" charset="0"/>
            </a:rPr>
            <a:t>;</a:t>
          </a:r>
          <a:endParaRPr lang="ru-RU" sz="1600" b="1" kern="1200" dirty="0">
            <a:solidFill>
              <a:srgbClr val="FF0000"/>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жалпы</a:t>
          </a: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дарындылықты</a:t>
          </a: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бағалау</a:t>
          </a:r>
          <a:r>
            <a:rPr lang="ru-RU" sz="1600" b="1" kern="1200" dirty="0" smtClean="0">
              <a:solidFill>
                <a:srgbClr val="FF0000"/>
              </a:solidFill>
              <a:latin typeface="Times New Roman" panose="02020603050405020304" pitchFamily="18" charset="0"/>
              <a:cs typeface="Times New Roman" panose="02020603050405020304" pitchFamily="18" charset="0"/>
            </a:rPr>
            <a:t>» </a:t>
          </a:r>
          <a:r>
            <a:rPr lang="ru-RU" sz="1600" b="1" kern="1200" dirty="0" err="1" smtClean="0">
              <a:solidFill>
                <a:srgbClr val="FF0000"/>
              </a:solidFill>
              <a:latin typeface="Times New Roman" panose="02020603050405020304" pitchFamily="18" charset="0"/>
              <a:cs typeface="Times New Roman" panose="02020603050405020304" pitchFamily="18" charset="0"/>
            </a:rPr>
            <a:t>әдісі</a:t>
          </a:r>
          <a:r>
            <a:rPr lang="ru-RU" sz="1600" b="1" kern="1200" dirty="0" smtClean="0">
              <a:solidFill>
                <a:srgbClr val="FF0000"/>
              </a:solidFill>
              <a:latin typeface="Times New Roman" panose="02020603050405020304" pitchFamily="18" charset="0"/>
              <a:cs typeface="Times New Roman" panose="02020603050405020304" pitchFamily="18" charset="0"/>
            </a:rPr>
            <a:t>;</a:t>
          </a:r>
          <a:endParaRPr lang="ru-RU" sz="1600" b="1" kern="1200" dirty="0">
            <a:solidFill>
              <a:srgbClr val="FF0000"/>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solidFill>
                <a:srgbClr val="FF0000"/>
              </a:solidFill>
              <a:latin typeface="Times New Roman" panose="02020603050405020304" pitchFamily="18" charset="0"/>
              <a:cs typeface="Times New Roman" panose="02020603050405020304" pitchFamily="18" charset="0"/>
            </a:rPr>
            <a:t> «жеке портрет» әдісі;</a:t>
          </a:r>
          <a:endParaRPr lang="ru-RU" sz="1600" b="1" kern="1200" dirty="0">
            <a:solidFill>
              <a:srgbClr val="FF0000"/>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solidFill>
                <a:srgbClr val="FF0000"/>
              </a:solidFill>
              <a:latin typeface="Times New Roman" panose="02020603050405020304" pitchFamily="18" charset="0"/>
              <a:cs typeface="Times New Roman" panose="02020603050405020304" pitchFamily="18" charset="0"/>
            </a:rPr>
            <a:t> оқушының тілектері.</a:t>
          </a:r>
          <a:endParaRPr lang="ru-RU" sz="1600" b="1" kern="1200" dirty="0">
            <a:solidFill>
              <a:srgbClr val="FF0000"/>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endParaRPr lang="ru-RU" sz="1600" kern="1200" dirty="0">
            <a:solidFill>
              <a:srgbClr val="FF0000"/>
            </a:solidFill>
            <a:latin typeface="Times New Roman" panose="02020603050405020304" pitchFamily="18" charset="0"/>
            <a:cs typeface="Times New Roman" panose="02020603050405020304" pitchFamily="18" charset="0"/>
          </a:endParaRPr>
        </a:p>
      </dsp:txBody>
      <dsp:txXfrm>
        <a:off x="4194013" y="178784"/>
        <a:ext cx="6711588" cy="1065331"/>
      </dsp:txXfrm>
    </dsp:sp>
    <dsp:sp modelId="{4EE557DD-4D41-4EC0-9C07-E593E13240E2}">
      <dsp:nvSpPr>
        <dsp:cNvPr id="0" name=""/>
        <dsp:cNvSpPr/>
      </dsp:nvSpPr>
      <dsp:spPr>
        <a:xfrm>
          <a:off x="0" y="0"/>
          <a:ext cx="3985999" cy="1326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І кезең </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«Диагностикалау» </a:t>
          </a:r>
          <a:endParaRPr lang="ru-RU" sz="2400" kern="1200" dirty="0">
            <a:latin typeface="Times New Roman" panose="02020603050405020304" pitchFamily="18" charset="0"/>
            <a:cs typeface="Times New Roman" panose="02020603050405020304" pitchFamily="18" charset="0"/>
          </a:endParaRPr>
        </a:p>
      </dsp:txBody>
      <dsp:txXfrm>
        <a:off x="64776" y="64776"/>
        <a:ext cx="3856447" cy="1197392"/>
      </dsp:txXfrm>
    </dsp:sp>
    <dsp:sp modelId="{83D75428-B00A-42BC-8398-5754AE4FB79D}">
      <dsp:nvSpPr>
        <dsp:cNvPr id="0" name=""/>
        <dsp:cNvSpPr/>
      </dsp:nvSpPr>
      <dsp:spPr>
        <a:xfrm>
          <a:off x="4043443" y="1359765"/>
          <a:ext cx="7394823" cy="15319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FF0000"/>
              </a:solidFill>
              <a:latin typeface="Times New Roman" panose="02020603050405020304" pitchFamily="18" charset="0"/>
              <a:cs typeface="Times New Roman" panose="02020603050405020304" pitchFamily="18" charset="0"/>
            </a:rPr>
            <a:t>Диагностика нәтижелері бойынша мұғалім оқушы және оның ата-анасымен бірге жеке маршруттың мақсаттары мен міндеттерін айқындайды</a:t>
          </a:r>
          <a:endParaRPr lang="ru-RU" sz="2000" kern="1200" dirty="0">
            <a:solidFill>
              <a:srgbClr val="FF0000"/>
            </a:solidFill>
          </a:endParaRPr>
        </a:p>
      </dsp:txBody>
      <dsp:txXfrm>
        <a:off x="4043443" y="1551259"/>
        <a:ext cx="6820341" cy="1148963"/>
      </dsp:txXfrm>
    </dsp:sp>
    <dsp:sp modelId="{D0826943-B1C0-43E6-98A9-8775AA5891B5}">
      <dsp:nvSpPr>
        <dsp:cNvPr id="0" name=""/>
        <dsp:cNvSpPr/>
      </dsp:nvSpPr>
      <dsp:spPr>
        <a:xfrm>
          <a:off x="0" y="1429662"/>
          <a:ext cx="4034669" cy="1306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kk-KZ"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ІІ кезең </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«Мақсат –міндеттерін анықтау»</a:t>
          </a:r>
          <a:endParaRPr lang="ru-RU"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endParaRPr lang="ru-RU" sz="2000" kern="1200" dirty="0"/>
        </a:p>
      </dsp:txBody>
      <dsp:txXfrm>
        <a:off x="63757" y="1493419"/>
        <a:ext cx="3907155" cy="1178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AAFEF-849D-4195-AFC9-DACF2B554430}">
      <dsp:nvSpPr>
        <dsp:cNvPr id="0" name=""/>
        <dsp:cNvSpPr/>
      </dsp:nvSpPr>
      <dsp:spPr>
        <a:xfrm>
          <a:off x="4380545" y="540"/>
          <a:ext cx="6810618" cy="259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err="1" smtClean="0">
              <a:solidFill>
                <a:srgbClr val="FF0000"/>
              </a:solidFill>
              <a:latin typeface="Times New Roman" panose="02020603050405020304" pitchFamily="18" charset="0"/>
              <a:cs typeface="Times New Roman" panose="02020603050405020304" pitchFamily="18" charset="0"/>
            </a:rPr>
            <a:t>мұғалім</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оқушы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және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ата-аналармен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бірге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оқушының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қызығушылығына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оның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мүмкіндіктері</a:t>
          </a:r>
          <a:r>
            <a:rPr lang="ru-RU" sz="2000" b="1" kern="1200" dirty="0" smtClean="0">
              <a:solidFill>
                <a:srgbClr val="FF0000"/>
              </a:solidFill>
              <a:latin typeface="Times New Roman" panose="02020603050405020304" pitchFamily="18" charset="0"/>
              <a:cs typeface="Times New Roman" panose="02020603050405020304" pitchFamily="18" charset="0"/>
            </a:rPr>
            <a:t> мен </a:t>
          </a:r>
          <a:r>
            <a:rPr lang="ru-RU" sz="2000" b="1" kern="1200" dirty="0" err="1" smtClean="0">
              <a:solidFill>
                <a:srgbClr val="FF0000"/>
              </a:solidFill>
              <a:latin typeface="Times New Roman" panose="02020603050405020304" pitchFamily="18" charset="0"/>
              <a:cs typeface="Times New Roman" panose="02020603050405020304" pitchFamily="18" charset="0"/>
            </a:rPr>
            <a:t>мақсаттарына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негізделген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негізгі</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бағдарламаның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тақырыптарына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қосымша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сабақтар</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тақырыптарын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таңдау</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керек</a:t>
          </a:r>
          <a:r>
            <a:rPr lang="ru-RU" sz="2000" b="1" kern="1200" dirty="0" smtClean="0">
              <a:solidFill>
                <a:srgbClr val="FF0000"/>
              </a:solidFill>
              <a:latin typeface="Times New Roman" panose="02020603050405020304" pitchFamily="18" charset="0"/>
              <a:cs typeface="Times New Roman" panose="02020603050405020304" pitchFamily="18" charset="0"/>
            </a:rPr>
            <a:t>.</a:t>
          </a:r>
          <a:endParaRPr lang="ru-RU" sz="2000" b="1" kern="1200" dirty="0">
            <a:solidFill>
              <a:srgbClr val="FF0000"/>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a:t>
          </a:r>
          <a:endParaRPr lang="ru-RU" sz="1400" b="1"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ru-RU" sz="1000" kern="1200" dirty="0"/>
        </a:p>
      </dsp:txBody>
      <dsp:txXfrm>
        <a:off x="4380545" y="324445"/>
        <a:ext cx="5838902" cy="1943433"/>
      </dsp:txXfrm>
    </dsp:sp>
    <dsp:sp modelId="{4EE557DD-4D41-4EC0-9C07-E593E13240E2}">
      <dsp:nvSpPr>
        <dsp:cNvPr id="0" name=""/>
        <dsp:cNvSpPr/>
      </dsp:nvSpPr>
      <dsp:spPr>
        <a:xfrm>
          <a:off x="0" y="86099"/>
          <a:ext cx="4375957" cy="21222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Ү кезең </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a:t>
          </a:r>
          <a:r>
            <a:rPr lang="ru-RU" sz="2400" kern="1200" dirty="0" err="1" smtClean="0">
              <a:latin typeface="Times New Roman" panose="02020603050405020304" pitchFamily="18" charset="0"/>
              <a:cs typeface="Times New Roman" panose="02020603050405020304" pitchFamily="18" charset="0"/>
            </a:rPr>
            <a:t>Оқу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мазмұны</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оқу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құралы</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оқыту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әдістемесі</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қамтылған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кешенді</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бағдарлама</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құрастыру</a:t>
          </a:r>
          <a:r>
            <a:rPr lang="ru-RU" sz="2400" kern="1200" dirty="0" smtClean="0">
              <a:latin typeface="Times New Roman" panose="02020603050405020304" pitchFamily="18" charset="0"/>
              <a:cs typeface="Times New Roman" panose="02020603050405020304" pitchFamily="18" charset="0"/>
            </a:rPr>
            <a:t>» </a:t>
          </a:r>
          <a:r>
            <a:rPr lang="kk-KZ" sz="2400" kern="1200" dirty="0" smtClean="0">
              <a:latin typeface="Times New Roman" panose="02020603050405020304" pitchFamily="18" charset="0"/>
              <a:cs typeface="Times New Roman" panose="02020603050405020304" pitchFamily="18" charset="0"/>
            </a:rPr>
            <a:t> </a:t>
          </a:r>
          <a:endParaRPr lang="ru-RU" sz="2400" kern="1200" dirty="0">
            <a:latin typeface="Times New Roman" panose="02020603050405020304" pitchFamily="18" charset="0"/>
            <a:cs typeface="Times New Roman" panose="02020603050405020304" pitchFamily="18" charset="0"/>
          </a:endParaRPr>
        </a:p>
      </dsp:txBody>
      <dsp:txXfrm>
        <a:off x="103600" y="189699"/>
        <a:ext cx="4168757" cy="1915058"/>
      </dsp:txXfrm>
    </dsp:sp>
    <dsp:sp modelId="{83D75428-B00A-42BC-8398-5754AE4FB79D}">
      <dsp:nvSpPr>
        <dsp:cNvPr id="0" name=""/>
        <dsp:cNvSpPr/>
      </dsp:nvSpPr>
      <dsp:spPr>
        <a:xfrm>
          <a:off x="4483014" y="2822899"/>
          <a:ext cx="6708141" cy="25655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err="1" smtClean="0">
              <a:solidFill>
                <a:srgbClr val="FF0000"/>
              </a:solidFill>
              <a:latin typeface="Times New Roman" panose="02020603050405020304" pitchFamily="18" charset="0"/>
              <a:cs typeface="Times New Roman" panose="02020603050405020304" pitchFamily="18" charset="0"/>
            </a:rPr>
            <a:t>Дарынды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балалардың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әрқайсысы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ерекше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болғанымен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олардың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көбісіне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тән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көптеген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бірдей</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қасиеттер</a:t>
          </a:r>
          <a:r>
            <a:rPr lang="ru-RU" sz="2000" b="1" kern="1200" dirty="0" smtClean="0">
              <a:solidFill>
                <a:srgbClr val="FF0000"/>
              </a:solidFill>
              <a:latin typeface="Times New Roman" panose="02020603050405020304" pitchFamily="18" charset="0"/>
              <a:cs typeface="Times New Roman" panose="02020603050405020304" pitchFamily="18" charset="0"/>
            </a:rPr>
            <a:t> де бар. Осы </a:t>
          </a:r>
          <a:r>
            <a:rPr lang="ru-RU" sz="2000" b="1" kern="1200" dirty="0" err="1" smtClean="0">
              <a:solidFill>
                <a:srgbClr val="FF0000"/>
              </a:solidFill>
              <a:latin typeface="Times New Roman" panose="02020603050405020304" pitchFamily="18" charset="0"/>
              <a:cs typeface="Times New Roman" panose="02020603050405020304" pitchFamily="18" charset="0"/>
            </a:rPr>
            <a:t>ерекшеліктерді</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ескере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отырып</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жеке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білім</a:t>
          </a:r>
          <a:r>
            <a:rPr lang="ru-RU" sz="2000" b="1" kern="1200" dirty="0" smtClean="0">
              <a:solidFill>
                <a:srgbClr val="FF0000"/>
              </a:solidFill>
              <a:latin typeface="Times New Roman" panose="02020603050405020304" pitchFamily="18" charset="0"/>
              <a:cs typeface="Times New Roman" panose="02020603050405020304" pitchFamily="18" charset="0"/>
            </a:rPr>
            <a:t> беру </a:t>
          </a:r>
          <a:r>
            <a:rPr lang="ru-RU" sz="2000" b="1" kern="1200" dirty="0" err="1" smtClean="0">
              <a:solidFill>
                <a:srgbClr val="FF0000"/>
              </a:solidFill>
              <a:latin typeface="Times New Roman" panose="02020603050405020304" pitchFamily="18" charset="0"/>
              <a:cs typeface="Times New Roman" panose="02020603050405020304" pitchFamily="18" charset="0"/>
            </a:rPr>
            <a:t>бағыты</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шеңберінде</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өткізілетін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білім</a:t>
          </a:r>
          <a:r>
            <a:rPr lang="ru-RU" sz="2000" b="1" kern="1200" dirty="0" smtClean="0">
              <a:solidFill>
                <a:srgbClr val="FF0000"/>
              </a:solidFill>
              <a:latin typeface="Times New Roman" panose="02020603050405020304" pitchFamily="18" charset="0"/>
              <a:cs typeface="Times New Roman" panose="02020603050405020304" pitchFamily="18" charset="0"/>
            </a:rPr>
            <a:t> беру </a:t>
          </a:r>
          <a:r>
            <a:rPr lang="ru-RU" sz="2000" b="1" kern="1200" dirty="0" err="1" smtClean="0">
              <a:solidFill>
                <a:srgbClr val="FF0000"/>
              </a:solidFill>
              <a:latin typeface="Times New Roman" panose="02020603050405020304" pitchFamily="18" charset="0"/>
              <a:cs typeface="Times New Roman" panose="02020603050405020304" pitchFamily="18" charset="0"/>
            </a:rPr>
            <a:t>қызметінің</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әдістері</a:t>
          </a:r>
          <a:r>
            <a:rPr lang="ru-RU" sz="2000" b="1" kern="1200" dirty="0" smtClean="0">
              <a:solidFill>
                <a:srgbClr val="FF0000"/>
              </a:solidFill>
              <a:latin typeface="Times New Roman" panose="02020603050405020304" pitchFamily="18" charset="0"/>
              <a:cs typeface="Times New Roman" panose="02020603050405020304" pitchFamily="18" charset="0"/>
            </a:rPr>
            <a:t> мен </a:t>
          </a:r>
          <a:r>
            <a:rPr lang="ru-RU" sz="2000" b="1" kern="1200" dirty="0" err="1" smtClean="0">
              <a:solidFill>
                <a:srgbClr val="FF0000"/>
              </a:solidFill>
              <a:latin typeface="Times New Roman" panose="02020603050405020304" pitchFamily="18" charset="0"/>
              <a:cs typeface="Times New Roman" panose="02020603050405020304" pitchFamily="18" charset="0"/>
            </a:rPr>
            <a:t>технологияларын</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айқындауға</a:t>
          </a:r>
          <a:r>
            <a:rPr lang="ru-RU" sz="2000" b="1" kern="1200" dirty="0" smtClean="0">
              <a:solidFill>
                <a:srgbClr val="FF0000"/>
              </a:solidFill>
              <a:latin typeface="Times New Roman" panose="02020603050405020304" pitchFamily="18" charset="0"/>
              <a:cs typeface="Times New Roman" panose="02020603050405020304" pitchFamily="18" charset="0"/>
            </a:rPr>
            <a:t> </a:t>
          </a:r>
          <a:r>
            <a:rPr lang="ru-RU" sz="2000" b="1" kern="1200" dirty="0" err="1" smtClean="0">
              <a:solidFill>
                <a:srgbClr val="FF0000"/>
              </a:solidFill>
              <a:latin typeface="Times New Roman" panose="02020603050405020304" pitchFamily="18" charset="0"/>
              <a:cs typeface="Times New Roman" panose="02020603050405020304" pitchFamily="18" charset="0"/>
            </a:rPr>
            <a:t>болады</a:t>
          </a:r>
          <a:r>
            <a:rPr lang="ru-RU" sz="2000" b="1" kern="1200" dirty="0" smtClean="0">
              <a:solidFill>
                <a:srgbClr val="FF0000"/>
              </a:solidFill>
              <a:latin typeface="Times New Roman" panose="02020603050405020304" pitchFamily="18" charset="0"/>
              <a:cs typeface="Times New Roman" panose="02020603050405020304" pitchFamily="18" charset="0"/>
            </a:rPr>
            <a:t>.</a:t>
          </a:r>
          <a:endParaRPr lang="ru-RU" sz="2000" kern="1200" dirty="0">
            <a:solidFill>
              <a:srgbClr val="FF0000"/>
            </a:solidFill>
          </a:endParaRPr>
        </a:p>
      </dsp:txBody>
      <dsp:txXfrm>
        <a:off x="4483014" y="3143590"/>
        <a:ext cx="5746069" cy="1924144"/>
      </dsp:txXfrm>
    </dsp:sp>
    <dsp:sp modelId="{D0826943-B1C0-43E6-98A9-8775AA5891B5}">
      <dsp:nvSpPr>
        <dsp:cNvPr id="0" name=""/>
        <dsp:cNvSpPr/>
      </dsp:nvSpPr>
      <dsp:spPr>
        <a:xfrm>
          <a:off x="30" y="2460793"/>
          <a:ext cx="4472094" cy="31822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kk-KZ" sz="2400" kern="1200" dirty="0" smtClean="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ҮІ кезең </a:t>
          </a:r>
        </a:p>
        <a:p>
          <a:pPr lvl="0" algn="ctr" defTabSz="1066800">
            <a:lnSpc>
              <a:spcPct val="90000"/>
            </a:lnSpc>
            <a:spcBef>
              <a:spcPct val="0"/>
            </a:spcBef>
            <a:spcAft>
              <a:spcPct val="35000"/>
            </a:spcAft>
          </a:pPr>
          <a:r>
            <a:rPr lang="kk-KZ" sz="2400" kern="1200" dirty="0" smtClean="0">
              <a:latin typeface="Times New Roman" panose="02020603050405020304" pitchFamily="18" charset="0"/>
              <a:cs typeface="Times New Roman" panose="02020603050405020304" pitchFamily="18" charset="0"/>
            </a:rPr>
            <a:t>«</a:t>
          </a:r>
          <a:r>
            <a:rPr lang="ru-RU" sz="2400" kern="1200" dirty="0" err="1" smtClean="0">
              <a:latin typeface="Times New Roman" panose="02020603050405020304" pitchFamily="18" charset="0"/>
              <a:cs typeface="Times New Roman" panose="02020603050405020304" pitchFamily="18" charset="0"/>
            </a:rPr>
            <a:t>Оқу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жоспары</a:t>
          </a:r>
          <a:r>
            <a:rPr lang="ru-RU" sz="2400" kern="1200" dirty="0" smtClean="0">
              <a:latin typeface="Times New Roman" panose="02020603050405020304" pitchFamily="18" charset="0"/>
              <a:cs typeface="Times New Roman" panose="02020603050405020304" pitchFamily="18" charset="0"/>
            </a:rPr>
            <a:t> мен </a:t>
          </a:r>
          <a:r>
            <a:rPr lang="ru-RU" sz="2400" kern="1200" dirty="0" err="1" smtClean="0">
              <a:latin typeface="Times New Roman" panose="02020603050405020304" pitchFamily="18" charset="0"/>
              <a:cs typeface="Times New Roman" panose="02020603050405020304" pitchFamily="18" charset="0"/>
            </a:rPr>
            <a:t>тақырыптық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жоспардың</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мазмұнын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сыныптың</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нысанын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әдістерін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нәтижелерді</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қорытындылау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нысанын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анықтау</a:t>
          </a:r>
          <a:r>
            <a:rPr lang="ru-RU" sz="2400" kern="1200" dirty="0" smtClean="0">
              <a:latin typeface="Times New Roman" panose="02020603050405020304" pitchFamily="18" charset="0"/>
              <a:cs typeface="Times New Roman" panose="02020603050405020304" pitchFamily="18" charset="0"/>
            </a:rPr>
            <a:t>»</a:t>
          </a:r>
        </a:p>
        <a:p>
          <a:pPr lvl="0" algn="ctr" defTabSz="1066800">
            <a:lnSpc>
              <a:spcPct val="90000"/>
            </a:lnSpc>
            <a:spcBef>
              <a:spcPct val="0"/>
            </a:spcBef>
            <a:spcAft>
              <a:spcPct val="35000"/>
            </a:spcAft>
          </a:pPr>
          <a:endParaRPr lang="ru-RU" sz="2000" kern="1200" dirty="0"/>
        </a:p>
      </dsp:txBody>
      <dsp:txXfrm>
        <a:off x="155376" y="2616139"/>
        <a:ext cx="4161402" cy="28715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6920E6-BC8D-4086-8767-5CF8AF013E59}" type="datetimeFigureOut">
              <a:rPr lang="ru-RU" smtClean="0"/>
              <a:t>04.02.2021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856D71-B0AD-4074-B5FD-CD28CEFFA29B}" type="slidenum">
              <a:rPr lang="ru-RU" smtClean="0"/>
              <a:t>‹#›</a:t>
            </a:fld>
            <a:endParaRPr lang="ru-RU"/>
          </a:p>
        </p:txBody>
      </p:sp>
    </p:spTree>
    <p:extLst>
      <p:ext uri="{BB962C8B-B14F-4D97-AF65-F5344CB8AC3E}">
        <p14:creationId xmlns:p14="http://schemas.microsoft.com/office/powerpoint/2010/main" val="2531072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2ED51-1F25-4CEA-A079-F5964447AD2C}" type="datetimeFigureOut">
              <a:rPr lang="ru-RU" smtClean="0"/>
              <a:t>04.02.2021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9E27F-7D15-4398-B9B5-83F3B1482B6B}" type="slidenum">
              <a:rPr lang="ru-RU" smtClean="0"/>
              <a:t>‹#›</a:t>
            </a:fld>
            <a:endParaRPr lang="ru-RU"/>
          </a:p>
        </p:txBody>
      </p:sp>
    </p:spTree>
    <p:extLst>
      <p:ext uri="{BB962C8B-B14F-4D97-AF65-F5344CB8AC3E}">
        <p14:creationId xmlns:p14="http://schemas.microsoft.com/office/powerpoint/2010/main" val="3572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8800" y="4759625"/>
            <a:ext cx="5510500" cy="45091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57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D3B459-FF0B-4AFA-B2A9-3D80CACA8D40}"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187770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D3B459-FF0B-4AFA-B2A9-3D80CACA8D40}"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255200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D3B459-FF0B-4AFA-B2A9-3D80CACA8D40}"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58825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261413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351444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216489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8D8835-BEC3-4364-8BAF-8ECB0CC94C4F}"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233675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8D8835-BEC3-4364-8BAF-8ECB0CC94C4F}" type="datetimeFigureOut">
              <a:rPr lang="ru-RU" smtClean="0"/>
              <a:t>04.02.2021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170556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8D8835-BEC3-4364-8BAF-8ECB0CC94C4F}" type="datetimeFigureOut">
              <a:rPr lang="ru-RU" smtClean="0"/>
              <a:t>04.02.2021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67748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8D8835-BEC3-4364-8BAF-8ECB0CC94C4F}" type="datetimeFigureOut">
              <a:rPr lang="ru-RU" smtClean="0"/>
              <a:t>04.02.2021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24663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8D8835-BEC3-4364-8BAF-8ECB0CC94C4F}"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15353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D3B459-FF0B-4AFA-B2A9-3D80CACA8D40}"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3016858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8D8835-BEC3-4364-8BAF-8ECB0CC94C4F}" type="datetimeFigureOut">
              <a:rPr lang="ru-RU" smtClean="0"/>
              <a:t>04.02.2021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985339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4094322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1E8CF2-32EC-4223-B1CC-7310026F2DB9}" type="slidenum">
              <a:rPr lang="ru-RU" smtClean="0"/>
              <a:t>‹#›</a:t>
            </a:fld>
            <a:endParaRPr lang="ru-RU"/>
          </a:p>
        </p:txBody>
      </p:sp>
    </p:spTree>
    <p:extLst>
      <p:ext uri="{BB962C8B-B14F-4D97-AF65-F5344CB8AC3E}">
        <p14:creationId xmlns:p14="http://schemas.microsoft.com/office/powerpoint/2010/main" val="330184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D3B459-FF0B-4AFA-B2A9-3D80CACA8D40}" type="datetimeFigureOut">
              <a:rPr lang="ru-RU" smtClean="0"/>
              <a:t>04.02.2021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253181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D3B459-FF0B-4AFA-B2A9-3D80CACA8D40}"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85821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D3B459-FF0B-4AFA-B2A9-3D80CACA8D40}" type="datetimeFigureOut">
              <a:rPr lang="ru-RU" smtClean="0"/>
              <a:t>04.02.2021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376270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D3B459-FF0B-4AFA-B2A9-3D80CACA8D40}" type="datetimeFigureOut">
              <a:rPr lang="ru-RU" smtClean="0"/>
              <a:t>04.02.2021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68720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3B459-FF0B-4AFA-B2A9-3D80CACA8D40}" type="datetimeFigureOut">
              <a:rPr lang="ru-RU" smtClean="0"/>
              <a:t>04.02.2021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1672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D3B459-FF0B-4AFA-B2A9-3D80CACA8D40}"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87641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D3B459-FF0B-4AFA-B2A9-3D80CACA8D40}" type="datetimeFigureOut">
              <a:rPr lang="ru-RU" smtClean="0"/>
              <a:t>04.02.2021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3C321-9D94-4CBD-B64A-D1182C8C13C2}" type="slidenum">
              <a:rPr lang="ru-RU" smtClean="0"/>
              <a:t>‹#›</a:t>
            </a:fld>
            <a:endParaRPr lang="ru-RU"/>
          </a:p>
        </p:txBody>
      </p:sp>
    </p:spTree>
    <p:extLst>
      <p:ext uri="{BB962C8B-B14F-4D97-AF65-F5344CB8AC3E}">
        <p14:creationId xmlns:p14="http://schemas.microsoft.com/office/powerpoint/2010/main" val="161962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3B459-FF0B-4AFA-B2A9-3D80CACA8D40}" type="datetimeFigureOut">
              <a:rPr lang="ru-RU" smtClean="0"/>
              <a:t>04.02.2021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3C321-9D94-4CBD-B64A-D1182C8C13C2}" type="slidenum">
              <a:rPr lang="ru-RU" smtClean="0"/>
              <a:t>‹#›</a:t>
            </a:fld>
            <a:endParaRPr lang="ru-RU"/>
          </a:p>
        </p:txBody>
      </p:sp>
    </p:spTree>
    <p:extLst>
      <p:ext uri="{BB962C8B-B14F-4D97-AF65-F5344CB8AC3E}">
        <p14:creationId xmlns:p14="http://schemas.microsoft.com/office/powerpoint/2010/main" val="348900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D8835-BEC3-4364-8BAF-8ECB0CC94C4F}" type="datetimeFigureOut">
              <a:rPr lang="ru-RU" smtClean="0"/>
              <a:t>04.02.2021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E8CF2-32EC-4223-B1CC-7310026F2DB9}" type="slidenum">
              <a:rPr lang="ru-RU" smtClean="0"/>
              <a:t>‹#›</a:t>
            </a:fld>
            <a:endParaRPr lang="ru-RU"/>
          </a:p>
        </p:txBody>
      </p:sp>
    </p:spTree>
    <p:extLst>
      <p:ext uri="{BB962C8B-B14F-4D97-AF65-F5344CB8AC3E}">
        <p14:creationId xmlns:p14="http://schemas.microsoft.com/office/powerpoint/2010/main" val="6920987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problems.ru/" TargetMode="External"/><Relationship Id="rId3" Type="http://schemas.openxmlformats.org/officeDocument/2006/relationships/image" Target="../media/image7.png"/><Relationship Id="rId7" Type="http://schemas.openxmlformats.org/officeDocument/2006/relationships/hyperlink" Target="http://matol.kz/nodes/1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nismath.org/olymp/#kaz_olymp" TargetMode="External"/><Relationship Id="rId5" Type="http://schemas.openxmlformats.org/officeDocument/2006/relationships/image" Target="../media/image9.jpg"/><Relationship Id="rId10" Type="http://schemas.openxmlformats.org/officeDocument/2006/relationships/hyperlink" Target="https://mathus.ru/math/#star" TargetMode="External"/><Relationship Id="rId4" Type="http://schemas.openxmlformats.org/officeDocument/2006/relationships/image" Target="../media/image8.jpg"/><Relationship Id="rId9" Type="http://schemas.openxmlformats.org/officeDocument/2006/relationships/hyperlink" Target="http://ermolovskiy.ru/knigi-dlya-podgotovki-k-olimpiada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ymnasium49tyumen.ru/wp-content/uploads/2020/09/%D0%A4%D0%90%D0%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289" y="3871488"/>
            <a:ext cx="7561579" cy="32590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432560" y="1634014"/>
            <a:ext cx="9144000" cy="2387600"/>
          </a:xfrm>
        </p:spPr>
        <p:txBody>
          <a:bodyPr>
            <a:normAutofit fontScale="90000"/>
          </a:bodyPr>
          <a:lstStyle/>
          <a:p>
            <a:r>
              <a:rPr lang="kk-KZ" sz="5300" dirty="0" smtClean="0">
                <a:solidFill>
                  <a:srgbClr val="FF0000"/>
                </a:solidFill>
                <a:latin typeface="Times New Roman" panose="02020603050405020304" pitchFamily="18" charset="0"/>
                <a:cs typeface="Times New Roman" panose="02020603050405020304" pitchFamily="18" charset="0"/>
              </a:rPr>
              <a:t>Оқушыларды пәндік олимпиадаларға (математика, физика, информатика) дайындау бойынша бағдарламалар әзірлеу</a:t>
            </a:r>
            <a:br>
              <a:rPr lang="kk-KZ" sz="5300" dirty="0" smtClean="0">
                <a:solidFill>
                  <a:srgbClr val="FF0000"/>
                </a:solidFill>
                <a:latin typeface="Times New Roman" panose="02020603050405020304" pitchFamily="18" charset="0"/>
                <a:cs typeface="Times New Roman" panose="02020603050405020304" pitchFamily="18" charset="0"/>
              </a:rPr>
            </a:br>
            <a:r>
              <a:rPr lang="kk-KZ" dirty="0" smtClean="0">
                <a:solidFill>
                  <a:srgbClr val="002060"/>
                </a:solidFill>
                <a:latin typeface="Times New Roman" panose="02020603050405020304" pitchFamily="18" charset="0"/>
                <a:cs typeface="Times New Roman" panose="02020603050405020304" pitchFamily="18" charset="0"/>
              </a:rPr>
              <a:t>Виртуалды тьюториал</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128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219" y="0"/>
            <a:ext cx="12090781" cy="4351338"/>
          </a:xfrm>
        </p:spPr>
        <p:txBody>
          <a:bodyPr>
            <a:noAutofit/>
          </a:bodyPr>
          <a:lstStyle/>
          <a:p>
            <a:pPr algn="just"/>
            <a:r>
              <a:rPr lang="kk-KZ" sz="3200" dirty="0" smtClean="0">
                <a:latin typeface="Times New Roman" panose="02020603050405020304" pitchFamily="18" charset="0"/>
                <a:cs typeface="Times New Roman" panose="02020603050405020304" pitchFamily="18" charset="0"/>
              </a:rPr>
              <a:t>Құрастырылатын курс бағдарламасы математикалық пәндердің бағдарламасына сүйеніп құрастырылады, қарастырылатын сұрақтар республикалық, халықаралық олимпиадалар бағдарламаларына енгізілген тақырыптармен қамтылуы керек. </a:t>
            </a:r>
          </a:p>
          <a:p>
            <a:pPr marL="0" indent="0" algn="just">
              <a:buNone/>
            </a:pPr>
            <a:endParaRPr lang="en-US" sz="3200" dirty="0" smtClean="0">
              <a:latin typeface="Times New Roman" panose="02020603050405020304" pitchFamily="18" charset="0"/>
              <a:cs typeface="Times New Roman" panose="02020603050405020304" pitchFamily="18" charset="0"/>
            </a:endParaRPr>
          </a:p>
          <a:p>
            <a:pPr algn="just"/>
            <a:r>
              <a:rPr lang="kk-KZ" sz="3200" dirty="0" smtClean="0">
                <a:latin typeface="Times New Roman" panose="02020603050405020304" pitchFamily="18" charset="0"/>
                <a:cs typeface="Times New Roman" panose="02020603050405020304" pitchFamily="18" charset="0"/>
              </a:rPr>
              <a:t>Тақырыптарды оқып-үйрену реті бағдарлық сипатқа тән. Сағаттар санын да, оқушылардың жеке ерекшелігіне, нақты мектеп бағдарламасына сәйкес құрастыруға болады. </a:t>
            </a:r>
          </a:p>
          <a:p>
            <a:pPr algn="just"/>
            <a:endParaRPr lang="en-US" sz="3200" dirty="0" smtClean="0">
              <a:latin typeface="Times New Roman" panose="02020603050405020304" pitchFamily="18" charset="0"/>
              <a:cs typeface="Times New Roman" panose="02020603050405020304" pitchFamily="18" charset="0"/>
            </a:endParaRPr>
          </a:p>
          <a:p>
            <a:pPr algn="just"/>
            <a:r>
              <a:rPr lang="kk-KZ" sz="3200" dirty="0" smtClean="0">
                <a:latin typeface="Times New Roman" panose="02020603050405020304" pitchFamily="18" charset="0"/>
                <a:cs typeface="Times New Roman" panose="02020603050405020304" pitchFamily="18" charset="0"/>
              </a:rPr>
              <a:t>Олимпиадаға дайындалатын оқушы 9-10-сыныптың соңына қарай барлық теориялық материалдарды толығымен меңгеруі тиіс, сондықтан бағдарламаны құрастырғанда алдын ала оқыту және </a:t>
            </a:r>
            <a:r>
              <a:rPr lang="ru-R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тереңдетіп </a:t>
            </a:r>
            <a:r>
              <a:rPr lang="ru-RU"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білім</a:t>
            </a:r>
            <a:r>
              <a:rPr lang="ru-R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беру </a:t>
            </a:r>
            <a:r>
              <a:rPr lang="kk-KZ" sz="3200" dirty="0" smtClean="0">
                <a:latin typeface="Times New Roman" panose="02020603050405020304" pitchFamily="18" charset="0"/>
                <a:cs typeface="Times New Roman" panose="02020603050405020304" pitchFamily="18" charset="0"/>
              </a:rPr>
              <a:t> принципін де естен шығармау керек.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853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4552" y="204716"/>
            <a:ext cx="10515600" cy="6537278"/>
          </a:xfrm>
        </p:spPr>
        <p:txBody>
          <a:bodyPr>
            <a:normAutofit/>
          </a:bodyPr>
          <a:lstStyle/>
          <a:p>
            <a:endPar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Олимпиадаға</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қатысатын</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оқушы</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мектеп</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бағдарламасынан</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оза</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жүру</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оқушыға</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жеке</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жоспар</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жасалу</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ctr">
              <a:buNone/>
            </a:pPr>
            <a:endPar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Оза</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оқыту</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Roboto"/>
              </a:rPr>
              <a:t> </a:t>
            </a:r>
            <a:r>
              <a:rPr lang="ru-RU" dirty="0" err="1">
                <a:solidFill>
                  <a:srgbClr val="000000"/>
                </a:solidFill>
                <a:latin typeface="Roboto"/>
              </a:rPr>
              <a:t>баланы</a:t>
            </a:r>
            <a:r>
              <a:rPr lang="ru-RU" dirty="0">
                <a:solidFill>
                  <a:srgbClr val="000000"/>
                </a:solidFill>
                <a:latin typeface="Roboto"/>
              </a:rPr>
              <a:t> </a:t>
            </a:r>
            <a:r>
              <a:rPr lang="ru-RU" dirty="0" err="1">
                <a:solidFill>
                  <a:srgbClr val="000000"/>
                </a:solidFill>
                <a:latin typeface="Roboto"/>
              </a:rPr>
              <a:t>табысты</a:t>
            </a:r>
            <a:r>
              <a:rPr lang="ru-RU" dirty="0">
                <a:solidFill>
                  <a:srgbClr val="000000"/>
                </a:solidFill>
                <a:latin typeface="Roboto"/>
              </a:rPr>
              <a:t> </a:t>
            </a:r>
            <a:r>
              <a:rPr lang="ru-RU" dirty="0" err="1">
                <a:solidFill>
                  <a:srgbClr val="000000"/>
                </a:solidFill>
                <a:latin typeface="Roboto"/>
              </a:rPr>
              <a:t>оқыту</a:t>
            </a:r>
            <a:r>
              <a:rPr lang="ru-RU" dirty="0">
                <a:solidFill>
                  <a:srgbClr val="000000"/>
                </a:solidFill>
                <a:latin typeface="Roboto"/>
              </a:rPr>
              <a:t>. </a:t>
            </a:r>
            <a:r>
              <a:rPr lang="ru-RU" dirty="0" err="1">
                <a:solidFill>
                  <a:srgbClr val="000000"/>
                </a:solidFill>
                <a:latin typeface="Roboto"/>
              </a:rPr>
              <a:t>Оқу</a:t>
            </a:r>
            <a:r>
              <a:rPr lang="ru-RU" dirty="0">
                <a:solidFill>
                  <a:srgbClr val="000000"/>
                </a:solidFill>
                <a:latin typeface="Roboto"/>
              </a:rPr>
              <a:t> </a:t>
            </a:r>
            <a:r>
              <a:rPr lang="ru-RU" dirty="0" err="1">
                <a:solidFill>
                  <a:srgbClr val="000000"/>
                </a:solidFill>
                <a:latin typeface="Roboto"/>
              </a:rPr>
              <a:t>материадардың</a:t>
            </a:r>
            <a:r>
              <a:rPr lang="ru-RU" dirty="0">
                <a:solidFill>
                  <a:srgbClr val="000000"/>
                </a:solidFill>
                <a:latin typeface="Roboto"/>
              </a:rPr>
              <a:t> </a:t>
            </a:r>
            <a:r>
              <a:rPr lang="ru-RU" dirty="0" err="1">
                <a:solidFill>
                  <a:srgbClr val="000000"/>
                </a:solidFill>
                <a:latin typeface="Roboto"/>
              </a:rPr>
              <a:t>бірізділігі</a:t>
            </a:r>
            <a:r>
              <a:rPr lang="ru-RU" dirty="0" smtClean="0">
                <a:solidFill>
                  <a:srgbClr val="000000"/>
                </a:solidFill>
                <a:latin typeface="Roboto"/>
              </a:rPr>
              <a:t>, </a:t>
            </a:r>
            <a:r>
              <a:rPr lang="ru-RU" dirty="0" err="1" smtClean="0">
                <a:solidFill>
                  <a:srgbClr val="000000"/>
                </a:solidFill>
                <a:latin typeface="Roboto"/>
              </a:rPr>
              <a:t>жүйелілігі</a:t>
            </a:r>
            <a:r>
              <a:rPr lang="ru-RU" dirty="0">
                <a:solidFill>
                  <a:srgbClr val="000000"/>
                </a:solidFill>
                <a:latin typeface="Roboto"/>
              </a:rPr>
              <a:t>, </a:t>
            </a:r>
            <a:r>
              <a:rPr lang="ru-RU" dirty="0" err="1">
                <a:solidFill>
                  <a:srgbClr val="000000"/>
                </a:solidFill>
                <a:latin typeface="Roboto"/>
              </a:rPr>
              <a:t>саралау</a:t>
            </a:r>
            <a:r>
              <a:rPr lang="ru-RU" dirty="0">
                <a:solidFill>
                  <a:srgbClr val="000000"/>
                </a:solidFill>
                <a:latin typeface="Roboto"/>
              </a:rPr>
              <a:t>, </a:t>
            </a:r>
            <a:r>
              <a:rPr lang="ru-RU" dirty="0" err="1">
                <a:solidFill>
                  <a:srgbClr val="000000"/>
                </a:solidFill>
                <a:latin typeface="Roboto"/>
              </a:rPr>
              <a:t>әр</a:t>
            </a:r>
            <a:r>
              <a:rPr lang="ru-RU" dirty="0">
                <a:solidFill>
                  <a:srgbClr val="000000"/>
                </a:solidFill>
                <a:latin typeface="Roboto"/>
              </a:rPr>
              <a:t> </a:t>
            </a:r>
            <a:r>
              <a:rPr lang="ru-RU" dirty="0" err="1">
                <a:solidFill>
                  <a:srgbClr val="000000"/>
                </a:solidFill>
                <a:latin typeface="Roboto"/>
              </a:rPr>
              <a:t>оқушыға</a:t>
            </a:r>
            <a:r>
              <a:rPr lang="ru-RU" dirty="0">
                <a:solidFill>
                  <a:srgbClr val="000000"/>
                </a:solidFill>
                <a:latin typeface="Roboto"/>
              </a:rPr>
              <a:t> </a:t>
            </a:r>
            <a:r>
              <a:rPr lang="ru-RU" dirty="0" err="1">
                <a:solidFill>
                  <a:srgbClr val="000000"/>
                </a:solidFill>
                <a:latin typeface="Roboto"/>
              </a:rPr>
              <a:t>берілетін</a:t>
            </a:r>
            <a:r>
              <a:rPr lang="ru-RU" dirty="0">
                <a:solidFill>
                  <a:srgbClr val="000000"/>
                </a:solidFill>
                <a:latin typeface="Roboto"/>
              </a:rPr>
              <a:t> </a:t>
            </a:r>
            <a:r>
              <a:rPr lang="ru-RU" dirty="0" err="1" smtClean="0">
                <a:solidFill>
                  <a:srgbClr val="000000"/>
                </a:solidFill>
                <a:latin typeface="Roboto"/>
              </a:rPr>
              <a:t>тапсырманың</a:t>
            </a:r>
            <a:r>
              <a:rPr lang="ru-RU" dirty="0" smtClean="0">
                <a:solidFill>
                  <a:srgbClr val="000000"/>
                </a:solidFill>
                <a:latin typeface="Roboto"/>
              </a:rPr>
              <a:t> </a:t>
            </a:r>
            <a:r>
              <a:rPr lang="ru-RU" dirty="0" err="1">
                <a:solidFill>
                  <a:srgbClr val="000000"/>
                </a:solidFill>
                <a:latin typeface="Roboto"/>
              </a:rPr>
              <a:t>қолайлығы</a:t>
            </a:r>
            <a:r>
              <a:rPr lang="ru-RU" dirty="0">
                <a:solidFill>
                  <a:srgbClr val="000000"/>
                </a:solidFill>
                <a:latin typeface="Roboto"/>
              </a:rPr>
              <a:t>; </a:t>
            </a:r>
            <a:r>
              <a:rPr lang="ru-RU" dirty="0" err="1">
                <a:solidFill>
                  <a:srgbClr val="000000"/>
                </a:solidFill>
                <a:latin typeface="Roboto"/>
              </a:rPr>
              <a:t>бағдарламаның</a:t>
            </a:r>
            <a:r>
              <a:rPr lang="ru-RU" dirty="0">
                <a:solidFill>
                  <a:srgbClr val="000000"/>
                </a:solidFill>
                <a:latin typeface="Roboto"/>
              </a:rPr>
              <a:t>, </a:t>
            </a:r>
            <a:r>
              <a:rPr lang="ru-RU" dirty="0" err="1" smtClean="0">
                <a:solidFill>
                  <a:srgbClr val="000000"/>
                </a:solidFill>
                <a:latin typeface="Roboto"/>
              </a:rPr>
              <a:t>тақырыптарда</a:t>
            </a:r>
            <a:r>
              <a:rPr lang="ru-RU" dirty="0" smtClean="0">
                <a:solidFill>
                  <a:srgbClr val="000000"/>
                </a:solidFill>
                <a:latin typeface="Roboto"/>
              </a:rPr>
              <a:t> </a:t>
            </a:r>
            <a:r>
              <a:rPr lang="ru-RU" dirty="0" err="1" smtClean="0">
                <a:solidFill>
                  <a:srgbClr val="000000"/>
                </a:solidFill>
                <a:latin typeface="Roboto"/>
              </a:rPr>
              <a:t>тереңдету</a:t>
            </a:r>
            <a:r>
              <a:rPr lang="ru-RU" dirty="0" smtClean="0">
                <a:solidFill>
                  <a:srgbClr val="000000"/>
                </a:solidFill>
                <a:latin typeface="Roboto"/>
              </a:rPr>
              <a:t> </a:t>
            </a:r>
            <a:r>
              <a:rPr lang="ru-RU" dirty="0" err="1">
                <a:solidFill>
                  <a:srgbClr val="000000"/>
                </a:solidFill>
                <a:latin typeface="Roboto"/>
              </a:rPr>
              <a:t>әдісін</a:t>
            </a:r>
            <a:r>
              <a:rPr lang="ru-RU" dirty="0">
                <a:solidFill>
                  <a:srgbClr val="000000"/>
                </a:solidFill>
                <a:latin typeface="Roboto"/>
              </a:rPr>
              <a:t> </a:t>
            </a:r>
            <a:r>
              <a:rPr lang="ru-RU" dirty="0" err="1">
                <a:solidFill>
                  <a:srgbClr val="000000"/>
                </a:solidFill>
                <a:latin typeface="Roboto"/>
              </a:rPr>
              <a:t>қолдану</a:t>
            </a:r>
            <a:r>
              <a:rPr lang="ru-RU" dirty="0">
                <a:solidFill>
                  <a:srgbClr val="000000"/>
                </a:solidFill>
                <a:latin typeface="Roboto"/>
              </a:rPr>
              <a:t>.</a:t>
            </a:r>
            <a:br>
              <a:rPr lang="ru-RU" dirty="0">
                <a:solidFill>
                  <a:srgbClr val="000000"/>
                </a:solidFill>
                <a:latin typeface="Roboto"/>
              </a:rPr>
            </a:br>
            <a:r>
              <a:rPr lang="ru-RU" dirty="0" err="1" smtClean="0">
                <a:solidFill>
                  <a:srgbClr val="000000"/>
                </a:solidFill>
                <a:latin typeface="Roboto"/>
              </a:rPr>
              <a:t>Түсіндіре</a:t>
            </a:r>
            <a:r>
              <a:rPr lang="ru-RU" dirty="0" smtClean="0">
                <a:solidFill>
                  <a:srgbClr val="000000"/>
                </a:solidFill>
                <a:latin typeface="Roboto"/>
              </a:rPr>
              <a:t> </a:t>
            </a:r>
            <a:r>
              <a:rPr lang="ru-RU" dirty="0" err="1">
                <a:solidFill>
                  <a:srgbClr val="000000"/>
                </a:solidFill>
                <a:latin typeface="Roboto"/>
              </a:rPr>
              <a:t>оза</a:t>
            </a:r>
            <a:r>
              <a:rPr lang="ru-RU" dirty="0">
                <a:solidFill>
                  <a:srgbClr val="000000"/>
                </a:solidFill>
                <a:latin typeface="Roboto"/>
              </a:rPr>
              <a:t> </a:t>
            </a:r>
            <a:r>
              <a:rPr lang="ru-RU" dirty="0" err="1">
                <a:solidFill>
                  <a:srgbClr val="000000"/>
                </a:solidFill>
                <a:latin typeface="Roboto"/>
              </a:rPr>
              <a:t>оқыту</a:t>
            </a:r>
            <a:r>
              <a:rPr lang="ru-RU" dirty="0">
                <a:solidFill>
                  <a:srgbClr val="000000"/>
                </a:solidFill>
                <a:latin typeface="Roboto"/>
              </a:rPr>
              <a:t> </a:t>
            </a:r>
            <a:r>
              <a:rPr lang="ru-RU" dirty="0" err="1">
                <a:solidFill>
                  <a:srgbClr val="000000"/>
                </a:solidFill>
                <a:latin typeface="Roboto"/>
              </a:rPr>
              <a:t>технологиясы</a:t>
            </a:r>
            <a:r>
              <a:rPr lang="ru-RU" dirty="0">
                <a:solidFill>
                  <a:srgbClr val="000000"/>
                </a:solidFill>
                <a:latin typeface="Roboto"/>
              </a:rPr>
              <a:t/>
            </a:r>
            <a:br>
              <a:rPr lang="ru-RU" dirty="0">
                <a:solidFill>
                  <a:srgbClr val="000000"/>
                </a:solidFill>
                <a:latin typeface="Roboto"/>
              </a:rPr>
            </a:br>
            <a:r>
              <a:rPr lang="ru-RU" dirty="0">
                <a:solidFill>
                  <a:srgbClr val="000000"/>
                </a:solidFill>
                <a:latin typeface="Roboto"/>
              </a:rPr>
              <a:t>(С.Н. </a:t>
            </a:r>
            <a:r>
              <a:rPr lang="ru-RU" dirty="0" err="1">
                <a:solidFill>
                  <a:srgbClr val="000000"/>
                </a:solidFill>
                <a:latin typeface="Roboto"/>
              </a:rPr>
              <a:t>Лысенкова</a:t>
            </a:r>
            <a:r>
              <a:rPr lang="ru-RU" dirty="0">
                <a:solidFill>
                  <a:srgbClr val="000000"/>
                </a:solidFill>
                <a:latin typeface="Roboto"/>
              </a:rPr>
              <a:t>)</a:t>
            </a:r>
          </a:p>
          <a:p>
            <a:pPr marL="0" indent="0">
              <a:buNone/>
            </a:pPr>
            <a:endPar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Мысалы</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8-сынып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оқушысының</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сабақ</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үстіндегі</a:t>
            </a:r>
            <a:r>
              <a:rPr lang="ru-RU"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жоспары</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662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320119" y="109182"/>
            <a:ext cx="6414447" cy="6510346"/>
          </a:xfrm>
          <a:prstGeom prst="rect">
            <a:avLst/>
          </a:prstGeom>
        </p:spPr>
      </p:pic>
    </p:spTree>
    <p:extLst>
      <p:ext uri="{BB962C8B-B14F-4D97-AF65-F5344CB8AC3E}">
        <p14:creationId xmlns:p14="http://schemas.microsoft.com/office/powerpoint/2010/main" val="328838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19906"/>
            <a:ext cx="11340152" cy="4351338"/>
          </a:xfrm>
        </p:spPr>
        <p:txBody>
          <a:bodyPr>
            <a:noAutofit/>
          </a:bodyPr>
          <a:lstStyle/>
          <a:p>
            <a:pPr indent="449580" algn="just">
              <a:lnSpc>
                <a:spcPct val="107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Олимпиада резервтерімен жұмыс жүргізудің дайындық жолдарына тоқталсам, </a:t>
            </a:r>
            <a:r>
              <a:rPr lang="kk-KZ" sz="2400" b="1" dirty="0" smtClean="0">
                <a:latin typeface="Times New Roman" panose="02020603050405020304" pitchFamily="18" charset="0"/>
                <a:ea typeface="Calibri" panose="020F0502020204030204" pitchFamily="34" charset="0"/>
                <a:cs typeface="Times New Roman" panose="02020603050405020304" pitchFamily="18" charset="0"/>
              </a:rPr>
              <a:t>келесі </a:t>
            </a:r>
            <a:r>
              <a:rPr lang="kk-KZ" sz="2400" b="1" dirty="0">
                <a:latin typeface="Times New Roman" panose="02020603050405020304" pitchFamily="18" charset="0"/>
                <a:ea typeface="Calibri" panose="020F0502020204030204" pitchFamily="34" charset="0"/>
                <a:cs typeface="Times New Roman" panose="02020603050405020304" pitchFamily="18" charset="0"/>
              </a:rPr>
              <a:t>бағыттарда жүзеге асуы тиіс:</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400" b="1" dirty="0">
                <a:latin typeface="Times New Roman" panose="02020603050405020304" pitchFamily="18" charset="0"/>
                <a:ea typeface="Calibri" panose="020F0502020204030204" pitchFamily="34" charset="0"/>
                <a:cs typeface="Times New Roman" panose="02020603050405020304" pitchFamily="18" charset="0"/>
              </a:rPr>
              <a:t>Ең алдымен математика пәнінің мектеп </a:t>
            </a:r>
            <a:r>
              <a:rPr lang="kk-KZ" sz="2400" b="1" dirty="0" smtClean="0">
                <a:latin typeface="Times New Roman" panose="02020603050405020304" pitchFamily="18" charset="0"/>
                <a:ea typeface="Calibri" panose="020F0502020204030204" pitchFamily="34" charset="0"/>
                <a:cs typeface="Times New Roman" panose="02020603050405020304" pitchFamily="18" charset="0"/>
              </a:rPr>
              <a:t>бағдарламасы </a:t>
            </a:r>
            <a:r>
              <a:rPr lang="kk-KZ" sz="2400" b="1" dirty="0">
                <a:latin typeface="Times New Roman" panose="02020603050405020304" pitchFamily="18" charset="0"/>
                <a:ea typeface="Calibri" panose="020F0502020204030204" pitchFamily="34" charset="0"/>
                <a:cs typeface="Times New Roman" panose="02020603050405020304" pitchFamily="18" charset="0"/>
              </a:rPr>
              <a:t>шеңберінде сұрақтар мен тапсырмалар меңгерілуі керек, бірақ ол сұрақтар оқушыны шығармашылық ойларға жетелеуге тиіс;</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400" b="1" dirty="0">
                <a:latin typeface="Times New Roman" panose="02020603050405020304" pitchFamily="18" charset="0"/>
                <a:ea typeface="Calibri" panose="020F0502020204030204" pitchFamily="34" charset="0"/>
                <a:cs typeface="Times New Roman" panose="02020603050405020304" pitchFamily="18" charset="0"/>
              </a:rPr>
              <a:t>Математика оқу курстары бойынша алған теориялық білімдерін оқушы қолданбалық түрде көрсетуге, оның себеп-салдарын түсіндіруге, статистикалық мәліметтермен жұмыс істеу, салыстырулар мен талдаулар жасауға, болжау жасау дағдыларын қалыптастыруға машықтануы керек.</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kk-KZ" sz="2400" b="1" dirty="0">
                <a:latin typeface="Times New Roman" panose="02020603050405020304" pitchFamily="18" charset="0"/>
                <a:ea typeface="Calibri" panose="020F0502020204030204" pitchFamily="34" charset="0"/>
                <a:cs typeface="Times New Roman" panose="02020603050405020304" pitchFamily="18" charset="0"/>
              </a:rPr>
              <a:t>Оқушы алдына қойған проблемаларға сараптау, айқындау, жіктеу, дәлелдеу, қажет болса болжам жасау негізінде өз көзқарасын білдіруге үйренуі қажет.</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Осындай бағыттарда жұмыс жүргізуде мен оқушыларды пәндік олимпиадаға даярлаудың үлгі- жоспарын назарларыңызға ұсынғым келеді. </a:t>
            </a:r>
            <a:endParaRPr lang="ru-RU"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953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12547"/>
          </a:xfrm>
        </p:spPr>
        <p:txBody>
          <a:bodyPr>
            <a:normAutofit fontScale="90000"/>
          </a:bodyPr>
          <a:lstStyle/>
          <a:p>
            <a:pPr algn="ctr">
              <a:lnSpc>
                <a:spcPct val="107000"/>
              </a:lnSpc>
              <a:spcAft>
                <a:spcPts val="800"/>
              </a:spcAft>
            </a:pPr>
            <a:r>
              <a:rPr lang="kk-KZ" sz="1800" b="1" dirty="0">
                <a:latin typeface="Times New Roman" panose="02020603050405020304" pitchFamily="18" charset="0"/>
                <a:ea typeface="Calibri" panose="020F0502020204030204" pitchFamily="34" charset="0"/>
                <a:cs typeface="Times New Roman" panose="02020603050405020304" pitchFamily="18" charset="0"/>
              </a:rPr>
              <a:t>Олимпиадаға дайындық жоспары 8-11 сыныптар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978084826"/>
              </p:ext>
            </p:extLst>
          </p:nvPr>
        </p:nvGraphicFramePr>
        <p:xfrm>
          <a:off x="838200" y="710798"/>
          <a:ext cx="10159763" cy="6333329"/>
        </p:xfrm>
        <a:graphic>
          <a:graphicData uri="http://schemas.openxmlformats.org/presentationml/2006/ole">
            <mc:AlternateContent xmlns:mc="http://schemas.openxmlformats.org/markup-compatibility/2006">
              <mc:Choice xmlns:v="urn:schemas-microsoft-com:vml" Requires="v">
                <p:oleObj spid="_x0000_s1026" name="Документ" r:id="rId3" imgW="6609392" imgH="5925438" progId="Word.Document.12">
                  <p:embed/>
                </p:oleObj>
              </mc:Choice>
              <mc:Fallback>
                <p:oleObj name="Документ" r:id="rId3" imgW="6609392" imgH="5925438" progId="Word.Document.12">
                  <p:embed/>
                  <p:pic>
                    <p:nvPicPr>
                      <p:cNvPr id="0" name=""/>
                      <p:cNvPicPr/>
                      <p:nvPr/>
                    </p:nvPicPr>
                    <p:blipFill>
                      <a:blip r:embed="rId4"/>
                      <a:stretch>
                        <a:fillRect/>
                      </a:stretch>
                    </p:blipFill>
                    <p:spPr>
                      <a:xfrm>
                        <a:off x="838200" y="710798"/>
                        <a:ext cx="10159763" cy="6333329"/>
                      </a:xfrm>
                      <a:prstGeom prst="rect">
                        <a:avLst/>
                      </a:prstGeom>
                    </p:spPr>
                  </p:pic>
                </p:oleObj>
              </mc:Fallback>
            </mc:AlternateContent>
          </a:graphicData>
        </a:graphic>
      </p:graphicFrame>
    </p:spTree>
    <p:extLst>
      <p:ext uri="{BB962C8B-B14F-4D97-AF65-F5344CB8AC3E}">
        <p14:creationId xmlns:p14="http://schemas.microsoft.com/office/powerpoint/2010/main" val="300075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3412537292"/>
              </p:ext>
            </p:extLst>
          </p:nvPr>
        </p:nvGraphicFramePr>
        <p:xfrm>
          <a:off x="511649" y="232296"/>
          <a:ext cx="10188196" cy="6201660"/>
        </p:xfrm>
        <a:graphic>
          <a:graphicData uri="http://schemas.openxmlformats.org/presentationml/2006/ole">
            <mc:AlternateContent xmlns:mc="http://schemas.openxmlformats.org/markup-compatibility/2006">
              <mc:Choice xmlns:v="urn:schemas-microsoft-com:vml" Requires="v">
                <p:oleObj spid="_x0000_s2050" name="Документ" r:id="rId3" imgW="6609392" imgH="5218015" progId="Word.Document.12">
                  <p:embed/>
                </p:oleObj>
              </mc:Choice>
              <mc:Fallback>
                <p:oleObj name="Документ" r:id="rId3" imgW="6609392" imgH="5218015" progId="Word.Document.12">
                  <p:embed/>
                  <p:pic>
                    <p:nvPicPr>
                      <p:cNvPr id="0" name=""/>
                      <p:cNvPicPr/>
                      <p:nvPr/>
                    </p:nvPicPr>
                    <p:blipFill>
                      <a:blip r:embed="rId4"/>
                      <a:stretch>
                        <a:fillRect/>
                      </a:stretch>
                    </p:blipFill>
                    <p:spPr>
                      <a:xfrm>
                        <a:off x="511649" y="232296"/>
                        <a:ext cx="10188196" cy="6201660"/>
                      </a:xfrm>
                      <a:prstGeom prst="rect">
                        <a:avLst/>
                      </a:prstGeom>
                    </p:spPr>
                  </p:pic>
                </p:oleObj>
              </mc:Fallback>
            </mc:AlternateContent>
          </a:graphicData>
        </a:graphic>
      </p:graphicFrame>
    </p:spTree>
    <p:extLst>
      <p:ext uri="{BB962C8B-B14F-4D97-AF65-F5344CB8AC3E}">
        <p14:creationId xmlns:p14="http://schemas.microsoft.com/office/powerpoint/2010/main" val="321029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017" y="979464"/>
            <a:ext cx="10515600" cy="4351338"/>
          </a:xfrm>
        </p:spPr>
        <p:txBody>
          <a:bodyPr/>
          <a:lstStyle/>
          <a:p>
            <a:pPr marL="0" indent="0" algn="just">
              <a:lnSpc>
                <a:spcPct val="107000"/>
              </a:lnSpc>
              <a:spcAft>
                <a:spcPts val="0"/>
              </a:spcAft>
              <a:buNone/>
            </a:pPr>
            <a:r>
              <a:rPr lang="kk-KZ" dirty="0" smtClean="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Бағдарлама әзірлеуден </a:t>
            </a:r>
            <a:r>
              <a:rPr lang="kk-KZ"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кейін </a:t>
            </a:r>
            <a:r>
              <a:rPr lang="kk-KZ"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бағдарламаны </a:t>
            </a:r>
            <a:r>
              <a:rPr lang="kk-KZ"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жүзеге асыру басталады. Жұмыс математика курсының барлық бөлімдері бойынша жүргізіледі, күрделілігі, құрылымы және сипаты түрлі дәрежедегі тапсырмалар қарастырылады.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Дайындық</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жұмысы</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біз</a:t>
            </a:r>
            <a:r>
              <a:rPr lang="ru-RU"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ұсынған</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сұрақтар</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мен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тапсырмаларға</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жауап</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іздеу</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бойынша</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оқушының</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қосымша</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әдебиетпен</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өзіндік</a:t>
            </a:r>
            <a:r>
              <a:rPr lang="ru-RU"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жұмыс</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істеуін</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айқындайды</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095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just">
              <a:lnSpc>
                <a:spcPct val="107000"/>
              </a:lnSpc>
              <a:spcBef>
                <a:spcPts val="900"/>
              </a:spcBef>
              <a:spcAft>
                <a:spcPts val="900"/>
              </a:spcAft>
              <a:buNone/>
            </a:pP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Оқушыны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дайындау</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мұғалімнің</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өзі</a:t>
            </a:r>
            <a:r>
              <a:rPr lang="ru-RU"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олимпиадалық</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есеп</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шығара</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білу</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үшін</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өз</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білімін</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жан-жақты</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жетілдіріп</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отыру</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керек</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себебі</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ғылым</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орнында</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тұрып</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қалған</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жоқ</a:t>
            </a:r>
            <a:r>
              <a:rPr lang="ru-RU"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D1216"/>
                </a:solidFill>
                <a:latin typeface="Arial" panose="020B0604020202020204" pitchFamily="34" charset="0"/>
                <a:ea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28507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3" descr="E:\фото матем\images.png"/>
          <p:cNvPicPr preferRelativeResize="0"/>
          <p:nvPr/>
        </p:nvPicPr>
        <p:blipFill rotWithShape="1">
          <a:blip r:embed="rId3">
            <a:alphaModFix/>
          </a:blip>
          <a:srcRect/>
          <a:stretch/>
        </p:blipFill>
        <p:spPr>
          <a:xfrm>
            <a:off x="1" y="0"/>
            <a:ext cx="12191999" cy="6858000"/>
          </a:xfrm>
          <a:prstGeom prst="rect">
            <a:avLst/>
          </a:prstGeom>
          <a:noFill/>
          <a:ln>
            <a:noFill/>
          </a:ln>
        </p:spPr>
      </p:pic>
      <p:pic>
        <p:nvPicPr>
          <p:cNvPr id="170" name="Google Shape;170;p23" descr="C:\Users\TEMP.Sultan.053\Pictures\1111.jpg"/>
          <p:cNvPicPr preferRelativeResize="0"/>
          <p:nvPr/>
        </p:nvPicPr>
        <p:blipFill rotWithShape="1">
          <a:blip r:embed="rId4">
            <a:alphaModFix/>
          </a:blip>
          <a:srcRect/>
          <a:stretch/>
        </p:blipFill>
        <p:spPr>
          <a:xfrm>
            <a:off x="767916" y="1016732"/>
            <a:ext cx="1512168" cy="2376264"/>
          </a:xfrm>
          <a:prstGeom prst="rect">
            <a:avLst/>
          </a:prstGeom>
          <a:noFill/>
          <a:ln>
            <a:noFill/>
          </a:ln>
        </p:spPr>
      </p:pic>
      <p:pic>
        <p:nvPicPr>
          <p:cNvPr id="174" name="Google Shape;174;p23" descr="C:\Users\TEMP.Sultan.053\Pictures\15.jpg"/>
          <p:cNvPicPr preferRelativeResize="0"/>
          <p:nvPr/>
        </p:nvPicPr>
        <p:blipFill rotWithShape="1">
          <a:blip r:embed="rId5">
            <a:alphaModFix/>
          </a:blip>
          <a:srcRect/>
          <a:stretch/>
        </p:blipFill>
        <p:spPr>
          <a:xfrm>
            <a:off x="9781665" y="941115"/>
            <a:ext cx="2205617" cy="2527497"/>
          </a:xfrm>
          <a:prstGeom prst="rect">
            <a:avLst/>
          </a:prstGeom>
          <a:noFill/>
          <a:ln>
            <a:noFill/>
          </a:ln>
        </p:spPr>
      </p:pic>
      <p:sp>
        <p:nvSpPr>
          <p:cNvPr id="175" name="Google Shape;175;p23"/>
          <p:cNvSpPr/>
          <p:nvPr/>
        </p:nvSpPr>
        <p:spPr>
          <a:xfrm>
            <a:off x="706696" y="3592942"/>
            <a:ext cx="1708738" cy="1015663"/>
          </a:xfrm>
          <a:prstGeom prst="rect">
            <a:avLst/>
          </a:prstGeom>
          <a:noFill/>
          <a:ln>
            <a:noFill/>
          </a:ln>
        </p:spPr>
        <p:txBody>
          <a:bodyPr spcFirstLastPara="1" wrap="square" lIns="91425" tIns="45700" rIns="91425" bIns="45700" anchor="ctr" anchorCtr="0">
            <a:noAutofit/>
          </a:bodyPr>
          <a:lstStyle/>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Әлімбетов</a:t>
            </a:r>
            <a:r>
              <a:rPr lang="ru-RU" sz="2000" kern="0" dirty="0">
                <a:solidFill>
                  <a:srgbClr val="000000"/>
                </a:solidFill>
                <a:latin typeface="Times New Roman"/>
                <a:ea typeface="Times New Roman"/>
                <a:cs typeface="Times New Roman"/>
                <a:sym typeface="Times New Roman"/>
              </a:rPr>
              <a:t> Н. </a:t>
            </a:r>
            <a:endParaRPr sz="1400" kern="0" dirty="0">
              <a:solidFill>
                <a:srgbClr val="000000"/>
              </a:solidFill>
              <a:latin typeface="Arial"/>
              <a:cs typeface="Arial"/>
              <a:sym typeface="Arial"/>
            </a:endParaRPr>
          </a:p>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Бейсеков</a:t>
            </a:r>
            <a:r>
              <a:rPr lang="ru-RU" sz="2000" kern="0" dirty="0">
                <a:solidFill>
                  <a:srgbClr val="000000"/>
                </a:solidFill>
                <a:latin typeface="Times New Roman"/>
                <a:ea typeface="Times New Roman"/>
                <a:cs typeface="Times New Roman"/>
                <a:sym typeface="Times New Roman"/>
              </a:rPr>
              <a:t> Ж. </a:t>
            </a:r>
            <a:endParaRPr sz="1400" kern="0" dirty="0">
              <a:solidFill>
                <a:srgbClr val="000000"/>
              </a:solidFill>
              <a:latin typeface="Arial"/>
              <a:cs typeface="Arial"/>
              <a:sym typeface="Arial"/>
            </a:endParaRPr>
          </a:p>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Мирсоатов</a:t>
            </a:r>
            <a:endParaRPr sz="2000" kern="0" dirty="0">
              <a:solidFill>
                <a:srgbClr val="000000"/>
              </a:solidFill>
              <a:latin typeface="Times New Roman"/>
              <a:ea typeface="Times New Roman"/>
              <a:cs typeface="Times New Roman"/>
              <a:sym typeface="Times New Roman"/>
            </a:endParaRPr>
          </a:p>
        </p:txBody>
      </p:sp>
      <p:sp>
        <p:nvSpPr>
          <p:cNvPr id="179" name="Google Shape;179;p23"/>
          <p:cNvSpPr/>
          <p:nvPr/>
        </p:nvSpPr>
        <p:spPr>
          <a:xfrm>
            <a:off x="10008710" y="3748007"/>
            <a:ext cx="2183290" cy="1323439"/>
          </a:xfrm>
          <a:prstGeom prst="rect">
            <a:avLst/>
          </a:prstGeom>
          <a:noFill/>
          <a:ln>
            <a:noFill/>
          </a:ln>
        </p:spPr>
        <p:txBody>
          <a:bodyPr spcFirstLastPara="1" wrap="square" lIns="91425" tIns="45700" rIns="91425" bIns="45700" anchor="ctr" anchorCtr="0">
            <a:noAutofit/>
          </a:bodyPr>
          <a:lstStyle/>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Ж.Бейсеков</a:t>
            </a:r>
            <a:r>
              <a:rPr lang="ru-RU" sz="2000" kern="0" dirty="0">
                <a:solidFill>
                  <a:srgbClr val="000000"/>
                </a:solidFill>
                <a:latin typeface="Times New Roman"/>
                <a:ea typeface="Times New Roman"/>
                <a:cs typeface="Times New Roman"/>
                <a:sym typeface="Times New Roman"/>
              </a:rPr>
              <a:t> </a:t>
            </a:r>
            <a:endParaRPr sz="1400" kern="0" dirty="0">
              <a:solidFill>
                <a:srgbClr val="000000"/>
              </a:solidFill>
              <a:latin typeface="Arial"/>
              <a:cs typeface="Arial"/>
              <a:sym typeface="Arial"/>
            </a:endParaRPr>
          </a:p>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Л.Э.Генденштейн</a:t>
            </a:r>
            <a:r>
              <a:rPr lang="ru-RU" sz="2000" kern="0" dirty="0">
                <a:solidFill>
                  <a:srgbClr val="000000"/>
                </a:solidFill>
                <a:latin typeface="Times New Roman"/>
                <a:ea typeface="Times New Roman"/>
                <a:cs typeface="Times New Roman"/>
                <a:sym typeface="Times New Roman"/>
              </a:rPr>
              <a:t> </a:t>
            </a:r>
            <a:endParaRPr sz="1400" kern="0" dirty="0">
              <a:solidFill>
                <a:srgbClr val="000000"/>
              </a:solidFill>
              <a:latin typeface="Arial"/>
              <a:cs typeface="Arial"/>
              <a:sym typeface="Arial"/>
            </a:endParaRPr>
          </a:p>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А.П.Ершова</a:t>
            </a:r>
            <a:r>
              <a:rPr lang="ru-RU" sz="2000" kern="0" dirty="0">
                <a:solidFill>
                  <a:srgbClr val="000000"/>
                </a:solidFill>
                <a:latin typeface="Times New Roman"/>
                <a:ea typeface="Times New Roman"/>
                <a:cs typeface="Times New Roman"/>
                <a:sym typeface="Times New Roman"/>
              </a:rPr>
              <a:t> </a:t>
            </a:r>
            <a:endParaRPr sz="1400" kern="0" dirty="0">
              <a:solidFill>
                <a:srgbClr val="000000"/>
              </a:solidFill>
              <a:latin typeface="Arial"/>
              <a:cs typeface="Arial"/>
              <a:sym typeface="Arial"/>
            </a:endParaRPr>
          </a:p>
          <a:p>
            <a:pPr defTabSz="914400">
              <a:buClr>
                <a:srgbClr val="000000"/>
              </a:buClr>
              <a:buSzPts val="2000"/>
            </a:pPr>
            <a:r>
              <a:rPr lang="ru-RU" sz="2000" kern="0" dirty="0" err="1">
                <a:solidFill>
                  <a:srgbClr val="000000"/>
                </a:solidFill>
                <a:latin typeface="Times New Roman"/>
                <a:ea typeface="Times New Roman"/>
                <a:cs typeface="Times New Roman"/>
                <a:sym typeface="Times New Roman"/>
              </a:rPr>
              <a:t>А.С.Ершова</a:t>
            </a:r>
            <a:endParaRPr sz="2000" kern="0" dirty="0">
              <a:solidFill>
                <a:srgbClr val="000000"/>
              </a:solidFill>
              <a:latin typeface="Times New Roman"/>
              <a:ea typeface="Times New Roman"/>
              <a:cs typeface="Times New Roman"/>
              <a:sym typeface="Times New Roman"/>
            </a:endParaRPr>
          </a:p>
        </p:txBody>
      </p:sp>
      <p:sp>
        <p:nvSpPr>
          <p:cNvPr id="180" name="Google Shape;180;p23"/>
          <p:cNvSpPr/>
          <p:nvPr/>
        </p:nvSpPr>
        <p:spPr>
          <a:xfrm>
            <a:off x="1726441" y="116432"/>
            <a:ext cx="8739116" cy="783868"/>
          </a:xfrm>
          <a:prstGeom prst="flowChartDecision">
            <a:avLst/>
          </a:prstGeom>
          <a:gradFill>
            <a:gsLst>
              <a:gs pos="0">
                <a:srgbClr val="92D3EE"/>
              </a:gs>
              <a:gs pos="65000">
                <a:srgbClr val="C6ECFD"/>
              </a:gs>
              <a:gs pos="100000">
                <a:srgbClr val="D4F2FF"/>
              </a:gs>
            </a:gsLst>
            <a:lin ang="16200000" scaled="0"/>
          </a:gradFill>
          <a:ln w="952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91425" tIns="45700" rIns="91425" bIns="45700" anchor="ctr" anchorCtr="0">
            <a:noAutofit/>
          </a:bodyPr>
          <a:lstStyle/>
          <a:p>
            <a:pPr algn="ctr" defTabSz="914400">
              <a:buClr>
                <a:srgbClr val="000000"/>
              </a:buClr>
            </a:pPr>
            <a:endParaRPr kern="0">
              <a:solidFill>
                <a:srgbClr val="FFFF00"/>
              </a:solidFill>
              <a:latin typeface="Lucida Sans"/>
              <a:ea typeface="Lucida Sans"/>
              <a:cs typeface="Lucida Sans"/>
              <a:sym typeface="Lucida Sans"/>
            </a:endParaRPr>
          </a:p>
        </p:txBody>
      </p:sp>
      <p:sp>
        <p:nvSpPr>
          <p:cNvPr id="181" name="Google Shape;181;p23"/>
          <p:cNvSpPr/>
          <p:nvPr/>
        </p:nvSpPr>
        <p:spPr>
          <a:xfrm>
            <a:off x="3287689" y="260648"/>
            <a:ext cx="6698693" cy="523220"/>
          </a:xfrm>
          <a:prstGeom prst="rect">
            <a:avLst/>
          </a:prstGeom>
          <a:noFill/>
          <a:ln>
            <a:noFill/>
          </a:ln>
        </p:spPr>
        <p:txBody>
          <a:bodyPr spcFirstLastPara="1" wrap="square" lIns="91425" tIns="45700" rIns="91425" bIns="45700" anchor="ctr" anchorCtr="0">
            <a:noAutofit/>
          </a:bodyPr>
          <a:lstStyle/>
          <a:p>
            <a:pPr defTabSz="914400">
              <a:buClr>
                <a:srgbClr val="0000FF"/>
              </a:buClr>
              <a:buSzPts val="2800"/>
            </a:pPr>
            <a:r>
              <a:rPr lang="ru-RU" sz="2800" b="1" i="1" kern="0">
                <a:solidFill>
                  <a:srgbClr val="0000FF"/>
                </a:solidFill>
                <a:latin typeface="Times New Roman"/>
                <a:ea typeface="Times New Roman"/>
                <a:cs typeface="Times New Roman"/>
                <a:sym typeface="Times New Roman"/>
              </a:rPr>
              <a:t>Олимпиадаға дайындық материалдары</a:t>
            </a:r>
            <a:endParaRPr sz="2800" b="1" i="1" kern="0">
              <a:solidFill>
                <a:srgbClr val="0000FF"/>
              </a:solidFill>
              <a:latin typeface="Times New Roman"/>
              <a:ea typeface="Times New Roman"/>
              <a:cs typeface="Times New Roman"/>
              <a:sym typeface="Times New Roman"/>
            </a:endParaRPr>
          </a:p>
        </p:txBody>
      </p:sp>
      <p:sp>
        <p:nvSpPr>
          <p:cNvPr id="2" name="Прямоугольник 1"/>
          <p:cNvSpPr/>
          <p:nvPr/>
        </p:nvSpPr>
        <p:spPr>
          <a:xfrm>
            <a:off x="2765233" y="1190876"/>
            <a:ext cx="6144631" cy="800219"/>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hlinkClick r:id="rId6"/>
              </a:rPr>
              <a:t>https://nismath.org/olymp/#</a:t>
            </a:r>
            <a:r>
              <a:rPr lang="en-US" sz="2800" b="1" dirty="0" smtClean="0">
                <a:latin typeface="Times New Roman" panose="02020603050405020304" pitchFamily="18" charset="0"/>
                <a:cs typeface="Times New Roman" panose="02020603050405020304" pitchFamily="18" charset="0"/>
                <a:hlinkClick r:id="rId6"/>
              </a:rPr>
              <a:t>kaz_olymp</a:t>
            </a:r>
            <a:endParaRPr lang="en-US" sz="2800" b="1" dirty="0" smtClean="0">
              <a:latin typeface="Times New Roman" panose="02020603050405020304" pitchFamily="18" charset="0"/>
              <a:cs typeface="Times New Roman" panose="02020603050405020304" pitchFamily="18" charset="0"/>
            </a:endParaRPr>
          </a:p>
          <a:p>
            <a:endParaRPr lang="ru-RU" dirty="0"/>
          </a:p>
        </p:txBody>
      </p:sp>
      <p:sp>
        <p:nvSpPr>
          <p:cNvPr id="3" name="Прямоугольник 2"/>
          <p:cNvSpPr/>
          <p:nvPr/>
        </p:nvSpPr>
        <p:spPr>
          <a:xfrm>
            <a:off x="2786836" y="1881561"/>
            <a:ext cx="3908442" cy="800219"/>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hlinkClick r:id="rId7"/>
              </a:rPr>
              <a:t>http://</a:t>
            </a:r>
            <a:r>
              <a:rPr lang="en-US" sz="2800" b="1" dirty="0" smtClean="0">
                <a:latin typeface="Times New Roman" panose="02020603050405020304" pitchFamily="18" charset="0"/>
                <a:cs typeface="Times New Roman" panose="02020603050405020304" pitchFamily="18" charset="0"/>
                <a:hlinkClick r:id="rId7"/>
              </a:rPr>
              <a:t>matol.kz/nodes/13</a:t>
            </a:r>
            <a:endParaRPr lang="en-US" sz="2800" b="1" dirty="0" smtClean="0">
              <a:latin typeface="Times New Roman" panose="02020603050405020304" pitchFamily="18" charset="0"/>
              <a:cs typeface="Times New Roman" panose="02020603050405020304" pitchFamily="18" charset="0"/>
            </a:endParaRPr>
          </a:p>
          <a:p>
            <a:endParaRPr lang="ru-RU" dirty="0"/>
          </a:p>
        </p:txBody>
      </p:sp>
      <p:sp>
        <p:nvSpPr>
          <p:cNvPr id="5" name="Прямоугольник 4"/>
          <p:cNvSpPr/>
          <p:nvPr/>
        </p:nvSpPr>
        <p:spPr>
          <a:xfrm>
            <a:off x="2765233" y="2647242"/>
            <a:ext cx="184731" cy="369332"/>
          </a:xfrm>
          <a:prstGeom prst="rect">
            <a:avLst/>
          </a:prstGeom>
        </p:spPr>
        <p:txBody>
          <a:bodyPr wrap="none">
            <a:spAutoFit/>
          </a:bodyPr>
          <a:lstStyle/>
          <a:p>
            <a:endParaRPr lang="ru-RU" dirty="0"/>
          </a:p>
        </p:txBody>
      </p:sp>
      <p:sp>
        <p:nvSpPr>
          <p:cNvPr id="7" name="Прямоугольник 6"/>
          <p:cNvSpPr/>
          <p:nvPr/>
        </p:nvSpPr>
        <p:spPr>
          <a:xfrm>
            <a:off x="2818936" y="2434899"/>
            <a:ext cx="3335337" cy="800219"/>
          </a:xfrm>
          <a:prstGeom prst="rect">
            <a:avLst/>
          </a:prstGeom>
        </p:spPr>
        <p:txBody>
          <a:bodyPr wrap="none">
            <a:spAutoFit/>
          </a:bodyPr>
          <a:lstStyle/>
          <a:p>
            <a:r>
              <a:rPr lang="en-US" sz="2800" b="1" dirty="0">
                <a:hlinkClick r:id="rId8"/>
              </a:rPr>
              <a:t>https://problems.ru</a:t>
            </a:r>
            <a:r>
              <a:rPr lang="en-US" sz="2800" b="1" dirty="0" smtClean="0">
                <a:hlinkClick r:id="rId8"/>
              </a:rPr>
              <a:t>/</a:t>
            </a:r>
            <a:endParaRPr lang="kk-KZ" sz="2800" b="1" dirty="0" smtClean="0"/>
          </a:p>
          <a:p>
            <a:endParaRPr lang="ru-RU" dirty="0"/>
          </a:p>
        </p:txBody>
      </p:sp>
      <p:sp>
        <p:nvSpPr>
          <p:cNvPr id="8" name="Прямоугольник 7"/>
          <p:cNvSpPr/>
          <p:nvPr/>
        </p:nvSpPr>
        <p:spPr>
          <a:xfrm>
            <a:off x="2786836" y="3069677"/>
            <a:ext cx="8006359" cy="738664"/>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hlinkClick r:id="rId9"/>
              </a:rPr>
              <a:t>http://ermolovskiy.ru/knigi-dlya-podgotovki-k-olimpiadam</a:t>
            </a:r>
            <a:r>
              <a:rPr lang="en-US" sz="2400" b="1" dirty="0" smtClean="0">
                <a:latin typeface="Times New Roman" panose="02020603050405020304" pitchFamily="18" charset="0"/>
                <a:cs typeface="Times New Roman" panose="02020603050405020304" pitchFamily="18" charset="0"/>
                <a:hlinkClick r:id="rId9"/>
              </a:rPr>
              <a:t>/</a:t>
            </a:r>
            <a:endParaRPr lang="kk-KZ" sz="2400" b="1" dirty="0" smtClean="0">
              <a:latin typeface="Times New Roman" panose="02020603050405020304" pitchFamily="18" charset="0"/>
              <a:cs typeface="Times New Roman" panose="02020603050405020304" pitchFamily="18" charset="0"/>
            </a:endParaRPr>
          </a:p>
          <a:p>
            <a:endParaRPr lang="ru-RU" dirty="0"/>
          </a:p>
        </p:txBody>
      </p:sp>
      <p:sp>
        <p:nvSpPr>
          <p:cNvPr id="4" name="Прямоугольник 3"/>
          <p:cNvSpPr/>
          <p:nvPr/>
        </p:nvSpPr>
        <p:spPr>
          <a:xfrm rot="19957626">
            <a:off x="-992961" y="293724"/>
            <a:ext cx="6096000" cy="606576"/>
          </a:xfrm>
          <a:prstGeom prst="rect">
            <a:avLst/>
          </a:prstGeom>
        </p:spPr>
        <p:txBody>
          <a:bodyPr>
            <a:spAutoFit/>
          </a:bodyPr>
          <a:lstStyle/>
          <a:p>
            <a:pPr>
              <a:lnSpc>
                <a:spcPct val="107000"/>
              </a:lnSpc>
              <a:spcAft>
                <a:spcPts val="800"/>
              </a:spcAft>
            </a:pPr>
            <a:r>
              <a:rPr lang="kk-KZ" sz="1100" dirty="0">
                <a:latin typeface="Calibri" panose="020F0502020204030204" pitchFamily="34"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Олимпиадаға дайындық бойынша пайдалы ресурстар:</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668810" y="4608605"/>
            <a:ext cx="6096000" cy="738344"/>
          </a:xfrm>
          <a:prstGeom prst="rect">
            <a:avLst/>
          </a:prstGeom>
        </p:spPr>
        <p:txBody>
          <a:bodyPr>
            <a:spAutoFit/>
          </a:bodyPr>
          <a:lstStyle/>
          <a:p>
            <a:pPr>
              <a:lnSpc>
                <a:spcPct val="107000"/>
              </a:lnSpc>
              <a:spcAft>
                <a:spcPts val="800"/>
              </a:spcAft>
            </a:pPr>
            <a:r>
              <a:rPr lang="kk-KZ"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«Дарын» республикалық ғылыми-практикалық орталығы, Олимпиадаға дайындау бойынша арнаулы курс бағдарламасы.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Ә.Н.Шыныбеков, Алгебра-8-11 сынып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517705" y="3889847"/>
            <a:ext cx="5001690" cy="480131"/>
          </a:xfrm>
          <a:prstGeom prst="rect">
            <a:avLst/>
          </a:prstGeom>
        </p:spPr>
        <p:txBody>
          <a:bodyPr wrap="none">
            <a:spAutoFit/>
          </a:bodyPr>
          <a:lstStyle/>
          <a:p>
            <a:pPr marR="0" lvl="0" defTabSz="914400" eaLnBrk="1" fontAlgn="auto" latinLnBrk="0" hangingPunct="1">
              <a:lnSpc>
                <a:spcPct val="90000"/>
              </a:lnSpc>
              <a:spcBef>
                <a:spcPts val="1000"/>
              </a:spcBef>
              <a:spcAft>
                <a:spcPts val="0"/>
              </a:spcAft>
              <a:buClrTx/>
              <a:buSzTx/>
              <a:tabLst/>
              <a:defRPr/>
            </a:pPr>
            <a:r>
              <a:rPr kumimoji="0" lang="kk-KZ" sz="2800" b="0" i="0" u="none" strike="noStrike" kern="0" cap="none" spc="0" normalizeH="0" baseline="0" noProof="0" dirty="0" smtClean="0">
                <a:ln>
                  <a:noFill/>
                </a:ln>
                <a:solidFill>
                  <a:prstClr val="black"/>
                </a:solidFill>
                <a:effectLst/>
                <a:uLnTx/>
                <a:uFillTx/>
                <a:hlinkClick r:id="rId10"/>
              </a:rPr>
              <a:t>   </a:t>
            </a:r>
            <a:r>
              <a:rPr kumimoji="0" lang="en-US"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hlinkClick r:id="rId10"/>
              </a:rPr>
              <a:t>https://mathus.ru/math/#star</a:t>
            </a:r>
            <a:endParaRPr kumimoji="0" lang="kk-KZ" sz="28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257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22508" t="13533" r="9084" b="13234"/>
          <a:stretch/>
        </p:blipFill>
        <p:spPr>
          <a:xfrm>
            <a:off x="2568626" y="27293"/>
            <a:ext cx="2430306" cy="36062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17543" t="17314" r="17084" b="21188"/>
          <a:stretch/>
        </p:blipFill>
        <p:spPr>
          <a:xfrm>
            <a:off x="9440836" y="-104102"/>
            <a:ext cx="2616690" cy="34119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rotWithShape="1">
          <a:blip r:embed="rId4"/>
          <a:srcRect l="18873" t="13750" r="17979" b="18034"/>
          <a:stretch/>
        </p:blipFill>
        <p:spPr>
          <a:xfrm>
            <a:off x="5000519" y="-105690"/>
            <a:ext cx="2419920" cy="36234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p:cNvPicPr>
            <a:picLocks noChangeAspect="1"/>
          </p:cNvPicPr>
          <p:nvPr/>
        </p:nvPicPr>
        <p:blipFill rotWithShape="1">
          <a:blip r:embed="rId5"/>
          <a:srcRect l="16219" t="14547" r="16107" b="16315"/>
          <a:stretch/>
        </p:blipFill>
        <p:spPr>
          <a:xfrm>
            <a:off x="4902921" y="3307838"/>
            <a:ext cx="2383103" cy="33745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p:cNvPicPr>
            <a:picLocks noChangeAspect="1"/>
          </p:cNvPicPr>
          <p:nvPr/>
        </p:nvPicPr>
        <p:blipFill rotWithShape="1">
          <a:blip r:embed="rId6" cstate="print">
            <a:extLst>
              <a:ext uri="{28A0092B-C50C-407E-A947-70E740481C1C}">
                <a14:useLocalDpi xmlns:a14="http://schemas.microsoft.com/office/drawing/2010/main" val="0"/>
              </a:ext>
            </a:extLst>
          </a:blip>
          <a:srcRect l="16440" t="17512" r="14601" b="12239"/>
          <a:stretch/>
        </p:blipFill>
        <p:spPr>
          <a:xfrm>
            <a:off x="2380400" y="3446217"/>
            <a:ext cx="2271405" cy="3207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p:cNvPicPr>
            <a:picLocks noChangeAspect="1"/>
          </p:cNvPicPr>
          <p:nvPr/>
        </p:nvPicPr>
        <p:blipFill rotWithShape="1">
          <a:blip r:embed="rId7"/>
          <a:srcRect l="16978" t="21402" r="16328" b="17616"/>
          <a:stretch/>
        </p:blipFill>
        <p:spPr>
          <a:xfrm>
            <a:off x="-11430" y="219987"/>
            <a:ext cx="2541462" cy="32208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rotWithShape="1">
          <a:blip r:embed="rId8"/>
          <a:srcRect l="18751" t="18546" r="16975" b="15232"/>
          <a:stretch/>
        </p:blipFill>
        <p:spPr>
          <a:xfrm>
            <a:off x="7369715" y="3459707"/>
            <a:ext cx="2317510" cy="33095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p:cNvPicPr>
            <a:picLocks noChangeAspect="1"/>
          </p:cNvPicPr>
          <p:nvPr/>
        </p:nvPicPr>
        <p:blipFill rotWithShape="1">
          <a:blip r:embed="rId9"/>
          <a:srcRect l="13625" t="18896" r="15861" b="11907"/>
          <a:stretch/>
        </p:blipFill>
        <p:spPr>
          <a:xfrm>
            <a:off x="9750028" y="3384961"/>
            <a:ext cx="2307498" cy="31386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Рисунок 9"/>
          <p:cNvPicPr>
            <a:picLocks noChangeAspect="1"/>
          </p:cNvPicPr>
          <p:nvPr/>
        </p:nvPicPr>
        <p:blipFill rotWithShape="1">
          <a:blip r:embed="rId10"/>
          <a:srcRect l="15013" t="18819" r="16462" b="16357"/>
          <a:stretch/>
        </p:blipFill>
        <p:spPr>
          <a:xfrm>
            <a:off x="72306" y="3474286"/>
            <a:ext cx="2276663" cy="31917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Рисунок 10"/>
          <p:cNvPicPr>
            <a:picLocks noChangeAspect="1"/>
          </p:cNvPicPr>
          <p:nvPr/>
        </p:nvPicPr>
        <p:blipFill rotWithShape="1">
          <a:blip r:embed="rId11"/>
          <a:srcRect l="16802" t="23241" r="25889" b="18214"/>
          <a:stretch/>
        </p:blipFill>
        <p:spPr>
          <a:xfrm>
            <a:off x="7306853" y="-129654"/>
            <a:ext cx="2563978" cy="36303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95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heel(1)">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5" y="1388896"/>
            <a:ext cx="11450471" cy="4561528"/>
          </a:xfrm>
        </p:spPr>
        <p:txBody>
          <a:bodyPr>
            <a:normAutofit/>
          </a:bodyPr>
          <a:lstStyle/>
          <a:p>
            <a:pPr marL="0" indent="0" algn="just">
              <a:buNone/>
            </a:pPr>
            <a:r>
              <a:rPr lang="kk-KZ" sz="3200" dirty="0" smtClean="0">
                <a:latin typeface="Times New Roman" panose="02020603050405020304" pitchFamily="18" charset="0"/>
                <a:cs typeface="Times New Roman" panose="02020603050405020304" pitchFamily="18" charset="0"/>
              </a:rPr>
              <a:t>Бүгінгі мұғалімнің </a:t>
            </a:r>
            <a:r>
              <a:rPr lang="kk-KZ" sz="3200" dirty="0" smtClean="0">
                <a:solidFill>
                  <a:srgbClr val="FF0000"/>
                </a:solidFill>
                <a:latin typeface="Times New Roman" panose="02020603050405020304" pitchFamily="18" charset="0"/>
                <a:cs typeface="Times New Roman" panose="02020603050405020304" pitchFamily="18" charset="0"/>
              </a:rPr>
              <a:t>негізгі міндетінің </a:t>
            </a:r>
            <a:r>
              <a:rPr lang="kk-KZ" sz="3200" dirty="0" smtClean="0">
                <a:latin typeface="Times New Roman" panose="02020603050405020304" pitchFamily="18" charset="0"/>
                <a:cs typeface="Times New Roman" panose="02020603050405020304" pitchFamily="18" charset="0"/>
              </a:rPr>
              <a:t>бірі-оқыту мазмұны , оқу құралдары, оқыту әдістемесімен оның нәтижесін бағалау әдіс тәсілдерін қамтыған өзіндік бағдарлама жасап жүзеге асыру болмақ. Бұл міндетті ойдағыдай жүзеге асыруға қаншалықты көңіл бөлінсе, еңбектің соншалықты жемісті  болмақ. Дарынды балалармен жұмыс істеу үшін әр мұғалім тарапынан оқу мазмұны, оқу құралы, оқыту әдістемесін қамтыған кешенді бағдарлама жасап жүзеге асыру керек.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472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Олимпиада по математике (вопросы на казахском языке) - Конкурс, Курс,  Конференция, Олимпиада, КИ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394" y="314984"/>
            <a:ext cx="45720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НАЧАЛЬНИЦЫ: Олимпиада. Матема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201"/>
            <a:ext cx="3204830" cy="213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атематика. Всероссийская олимпиада школьников 2015-2016. Школьный этап  9-11 класс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220" y="4181977"/>
            <a:ext cx="3430469" cy="24424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Группа 3"/>
          <p:cNvGrpSpPr/>
          <p:nvPr/>
        </p:nvGrpSpPr>
        <p:grpSpPr>
          <a:xfrm>
            <a:off x="136478" y="-95534"/>
            <a:ext cx="11627892" cy="6776699"/>
            <a:chOff x="0" y="0"/>
            <a:chExt cx="7400925" cy="5190993"/>
          </a:xfrm>
        </p:grpSpPr>
        <p:sp>
          <p:nvSpPr>
            <p:cNvPr id="5" name="Прямоугольник 4"/>
            <p:cNvSpPr/>
            <p:nvPr/>
          </p:nvSpPr>
          <p:spPr>
            <a:xfrm>
              <a:off x="0" y="1952625"/>
              <a:ext cx="1895475" cy="438150"/>
            </a:xfrm>
            <a:prstGeom prst="rect">
              <a:avLst/>
            </a:prstGeom>
            <a:solidFill>
              <a:srgbClr val="FFC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600" b="1" i="0" u="none" strike="noStrike" kern="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Математика</a:t>
              </a:r>
              <a:endParaRPr kumimoji="0" lang="ru-RU"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Группа 5"/>
            <p:cNvGrpSpPr/>
            <p:nvPr/>
          </p:nvGrpSpPr>
          <p:grpSpPr>
            <a:xfrm>
              <a:off x="229243" y="0"/>
              <a:ext cx="7171682" cy="5190993"/>
              <a:chOff x="-66032" y="0"/>
              <a:chExt cx="7171682" cy="5190993"/>
            </a:xfrm>
            <a:solidFill>
              <a:srgbClr val="4472C4">
                <a:lumMod val="60000"/>
                <a:lumOff val="40000"/>
              </a:srgbClr>
            </a:solidFill>
          </p:grpSpPr>
          <p:sp>
            <p:nvSpPr>
              <p:cNvPr id="7" name="Овал 6"/>
              <p:cNvSpPr/>
              <p:nvPr/>
            </p:nvSpPr>
            <p:spPr>
              <a:xfrm>
                <a:off x="-66032" y="2449087"/>
                <a:ext cx="1114425" cy="1145323"/>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Сандар теориясы</a:t>
                </a:r>
                <a:endParaRPr kumimoji="0" lang="ru-RU" sz="14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Овал 7"/>
              <p:cNvSpPr/>
              <p:nvPr/>
            </p:nvSpPr>
            <p:spPr>
              <a:xfrm>
                <a:off x="764482" y="3324093"/>
                <a:ext cx="1159567" cy="1317603"/>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6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Комбинаторика</a:t>
                </a:r>
                <a:endParaRPr kumimoji="0" lang="ru-RU"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Овал 8"/>
              <p:cNvSpPr/>
              <p:nvPr/>
            </p:nvSpPr>
            <p:spPr>
              <a:xfrm>
                <a:off x="1828800" y="4009661"/>
                <a:ext cx="1076325" cy="1181332"/>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20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Теңсіздіктер</a:t>
                </a:r>
                <a:endParaRPr kumimoji="0" lang="ru-RU" sz="20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Овал 9"/>
              <p:cNvSpPr/>
              <p:nvPr/>
            </p:nvSpPr>
            <p:spPr>
              <a:xfrm>
                <a:off x="2647950" y="3276600"/>
                <a:ext cx="1143000" cy="1114425"/>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2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Көпмшелер. Жоғары дәрежелі теңдеулер</a:t>
                </a:r>
                <a:endParaRPr kumimoji="0" lang="ru-RU" sz="1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Овал 10"/>
              <p:cNvSpPr/>
              <p:nvPr/>
            </p:nvSpPr>
            <p:spPr>
              <a:xfrm>
                <a:off x="3523607" y="2537788"/>
                <a:ext cx="1126060" cy="1114425"/>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8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Интегралдар</a:t>
                </a:r>
                <a:endParaRPr kumimoji="0" lang="ru-RU"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Овал 11"/>
              <p:cNvSpPr/>
              <p:nvPr/>
            </p:nvSpPr>
            <p:spPr>
              <a:xfrm>
                <a:off x="4270274" y="1798977"/>
                <a:ext cx="1040335" cy="995986"/>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600" b="0"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Теңдеулер</a:t>
                </a:r>
                <a:endParaRPr kumimoji="0" lang="ru-RU"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Овал 12"/>
              <p:cNvSpPr/>
              <p:nvPr/>
            </p:nvSpPr>
            <p:spPr>
              <a:xfrm>
                <a:off x="4962525" y="971550"/>
                <a:ext cx="1219200" cy="1095375"/>
              </a:xfrm>
              <a:prstGeom prst="ellipse">
                <a:avLst/>
              </a:prstGeom>
              <a:grp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kk-KZ" sz="1600" b="0"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Геометрия</a:t>
                </a:r>
                <a:endParaRPr kumimoji="0" lang="ru-RU" sz="16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descr="Обои небо, облака, макро, цель, размытость, красиво, стрела, боевой, центр,  боке, оперение, мишени, wallpaper., наконечник, в яблочко, хвостовик  картинки на рабочий стол, раздел разное - скачать"/>
              <p:cNvPicPr>
                <a:picLocks noChangeAspect="1"/>
              </p:cNvPicPr>
              <p:nvPr/>
            </p:nvPicPr>
            <p:blipFill rotWithShape="1">
              <a:blip r:embed="rId5" cstate="print">
                <a:extLst>
                  <a:ext uri="{28A0092B-C50C-407E-A947-70E740481C1C}">
                    <a14:useLocalDpi xmlns:a14="http://schemas.microsoft.com/office/drawing/2010/main" val="0"/>
                  </a:ext>
                </a:extLst>
              </a:blip>
              <a:srcRect l="42927"/>
              <a:stretch/>
            </p:blipFill>
            <p:spPr bwMode="auto">
              <a:xfrm>
                <a:off x="5895975" y="0"/>
                <a:ext cx="1209675" cy="1353185"/>
              </a:xfrm>
              <a:prstGeom prst="rect">
                <a:avLst/>
              </a:prstGeom>
              <a:grpFill/>
              <a:ln>
                <a:noFill/>
              </a:ln>
              <a:extLst>
                <a:ext uri="{53640926-AAD7-44D8-BBD7-CCE9431645EC}">
                  <a14:shadowObscured xmlns:a14="http://schemas.microsoft.com/office/drawing/2010/main"/>
                </a:ext>
              </a:extLst>
            </p:spPr>
          </p:pic>
        </p:grpSp>
      </p:grpSp>
      <p:pic>
        <p:nvPicPr>
          <p:cNvPr id="1026" name="Picture 2" descr="Задания прошедших олимпиад по математике | Системати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8208" y="1689649"/>
            <a:ext cx="1818844" cy="152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30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0335" y="2284947"/>
            <a:ext cx="8293232" cy="923330"/>
          </a:xfrm>
          <a:prstGeom prst="rect">
            <a:avLst/>
          </a:prstGeom>
          <a:noFill/>
        </p:spPr>
        <p:txBody>
          <a:bodyPr wrap="none" lIns="91440" tIns="45720" rIns="91440" bIns="45720">
            <a:spAutoFit/>
          </a:bodyPr>
          <a:lstStyle/>
          <a:p>
            <a:pPr algn="ctr"/>
            <a:r>
              <a:rPr lang="ru-RU" sz="5400" b="1" cap="none" spc="0" dirty="0" err="1" smtClean="0">
                <a:ln w="22225">
                  <a:solidFill>
                    <a:schemeClr val="accent2"/>
                  </a:solidFill>
                  <a:prstDash val="solid"/>
                </a:ln>
                <a:solidFill>
                  <a:schemeClr val="accent2">
                    <a:lumMod val="40000"/>
                    <a:lumOff val="60000"/>
                  </a:schemeClr>
                </a:solidFill>
                <a:effectLst/>
              </a:rPr>
              <a:t>Назарларыңызға</a:t>
            </a:r>
            <a:r>
              <a:rPr lang="ru-RU" sz="5400" b="1" cap="none" spc="0" dirty="0" smtClean="0">
                <a:ln w="22225">
                  <a:solidFill>
                    <a:schemeClr val="accent2"/>
                  </a:solidFill>
                  <a:prstDash val="solid"/>
                </a:ln>
                <a:solidFill>
                  <a:schemeClr val="accent2">
                    <a:lumMod val="40000"/>
                    <a:lumOff val="60000"/>
                  </a:schemeClr>
                </a:solidFill>
                <a:effectLst/>
              </a:rPr>
              <a:t> </a:t>
            </a:r>
            <a:r>
              <a:rPr lang="ru-RU" sz="5400" b="1" cap="none" spc="0" dirty="0" err="1" smtClean="0">
                <a:ln w="22225">
                  <a:solidFill>
                    <a:schemeClr val="accent2"/>
                  </a:solidFill>
                  <a:prstDash val="solid"/>
                </a:ln>
                <a:solidFill>
                  <a:schemeClr val="accent2">
                    <a:lumMod val="40000"/>
                    <a:lumOff val="60000"/>
                  </a:schemeClr>
                </a:solidFill>
                <a:effectLst/>
              </a:rPr>
              <a:t>рахмет</a:t>
            </a:r>
            <a:r>
              <a:rPr lang="ru-RU" sz="5400" b="1" cap="none" spc="0" dirty="0" smtClean="0">
                <a:ln w="22225">
                  <a:solidFill>
                    <a:schemeClr val="accent2"/>
                  </a:solidFill>
                  <a:prstDash val="solid"/>
                </a:ln>
                <a:solidFill>
                  <a:schemeClr val="accent2">
                    <a:lumMod val="40000"/>
                    <a:lumOff val="60000"/>
                  </a:schemeClr>
                </a:solidFill>
                <a:effectLst/>
              </a:rPr>
              <a:t>!!!</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2002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232013"/>
            <a:ext cx="12025953" cy="2062188"/>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3200" b="1" dirty="0">
                <a:solidFill>
                  <a:srgbClr val="FF0000"/>
                </a:solidFill>
                <a:latin typeface="Times New Roman" panose="02020603050405020304" pitchFamily="18" charset="0"/>
                <a:cs typeface="Times New Roman" panose="02020603050405020304" pitchFamily="18" charset="0"/>
              </a:rPr>
              <a:t>Оқу </a:t>
            </a:r>
            <a:r>
              <a:rPr lang="kk-KZ" sz="3200" b="1" dirty="0" smtClean="0">
                <a:solidFill>
                  <a:srgbClr val="FF0000"/>
                </a:solidFill>
                <a:latin typeface="Times New Roman" panose="02020603050405020304" pitchFamily="18" charset="0"/>
                <a:cs typeface="Times New Roman" panose="02020603050405020304" pitchFamily="18" charset="0"/>
              </a:rPr>
              <a:t>мазмұны- </a:t>
            </a:r>
            <a:r>
              <a:rPr lang="kk-KZ" sz="3200" dirty="0" smtClean="0">
                <a:solidFill>
                  <a:schemeClr val="tx1">
                    <a:lumMod val="95000"/>
                    <a:lumOff val="5000"/>
                  </a:schemeClr>
                </a:solidFill>
                <a:latin typeface="Times New Roman" panose="02020603050405020304" pitchFamily="18" charset="0"/>
                <a:cs typeface="Times New Roman" panose="02020603050405020304" pitchFamily="18" charset="0"/>
              </a:rPr>
              <a:t>нені </a:t>
            </a:r>
            <a:r>
              <a:rPr lang="kk-KZ" sz="3200" dirty="0">
                <a:solidFill>
                  <a:schemeClr val="tx1">
                    <a:lumMod val="95000"/>
                    <a:lumOff val="5000"/>
                  </a:schemeClr>
                </a:solidFill>
                <a:latin typeface="Times New Roman" panose="02020603050405020304" pitchFamily="18" charset="0"/>
                <a:cs typeface="Times New Roman" panose="02020603050405020304" pitchFamily="18" charset="0"/>
              </a:rPr>
              <a:t>үйретіп, неше есеп шығару емес, қай есепті қандай тәсілмен шығаруды үйрету, оқушы ізденіс жасау арқылы игеруге болатын-»нені, қандай тәсілмен істей білу»-біліктілер жиынтығы;</a:t>
            </a:r>
          </a:p>
          <a:p>
            <a:pPr algn="ct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0" y="2472521"/>
            <a:ext cx="12025953" cy="1593612"/>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lvl="0" algn="just" defTabSz="914400">
              <a:lnSpc>
                <a:spcPct val="90000"/>
              </a:lnSpc>
              <a:spcBef>
                <a:spcPts val="1000"/>
              </a:spcBef>
            </a:pPr>
            <a:r>
              <a:rPr lang="kk-KZ" sz="3200" b="1" dirty="0">
                <a:solidFill>
                  <a:srgbClr val="FF0000"/>
                </a:solidFill>
                <a:latin typeface="Times New Roman" panose="02020603050405020304" pitchFamily="18" charset="0"/>
                <a:cs typeface="Times New Roman" panose="02020603050405020304" pitchFamily="18" charset="0"/>
              </a:rPr>
              <a:t>Оқу </a:t>
            </a:r>
            <a:r>
              <a:rPr lang="kk-KZ" sz="3200" b="1" dirty="0" smtClean="0">
                <a:solidFill>
                  <a:srgbClr val="FF0000"/>
                </a:solidFill>
                <a:latin typeface="Times New Roman" panose="02020603050405020304" pitchFamily="18" charset="0"/>
                <a:cs typeface="Times New Roman" panose="02020603050405020304" pitchFamily="18" charset="0"/>
              </a:rPr>
              <a:t>құралы</a:t>
            </a:r>
            <a:r>
              <a:rPr lang="kk-KZ" sz="3200" b="1" dirty="0" smtClean="0">
                <a:solidFill>
                  <a:prstClr val="black"/>
                </a:solidFill>
                <a:latin typeface="Times New Roman" panose="02020603050405020304" pitchFamily="18" charset="0"/>
                <a:cs typeface="Times New Roman" panose="02020603050405020304" pitchFamily="18" charset="0"/>
              </a:rPr>
              <a:t>- </a:t>
            </a:r>
            <a:r>
              <a:rPr lang="kk-KZ" sz="3200" dirty="0" smtClean="0">
                <a:solidFill>
                  <a:prstClr val="black"/>
                </a:solidFill>
                <a:latin typeface="Times New Roman" panose="02020603050405020304" pitchFamily="18" charset="0"/>
                <a:cs typeface="Times New Roman" panose="02020603050405020304" pitchFamily="18" charset="0"/>
              </a:rPr>
              <a:t>мазмұнды </a:t>
            </a:r>
            <a:r>
              <a:rPr lang="kk-KZ" sz="3200" dirty="0">
                <a:solidFill>
                  <a:prstClr val="black"/>
                </a:solidFill>
                <a:latin typeface="Times New Roman" panose="02020603050405020304" pitchFamily="18" charset="0"/>
                <a:cs typeface="Times New Roman" panose="02020603050405020304" pitchFamily="18" charset="0"/>
              </a:rPr>
              <a:t>игеру үшін қарастырылатын ақпараттармен оны алуға болатын ақпарат көздері, бұл мақсатта пайдаланылатын көмекші құралдар жиынтығы.</a:t>
            </a:r>
          </a:p>
          <a:p>
            <a:pPr algn="ct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0" y="4244453"/>
            <a:ext cx="12025953" cy="2347415"/>
          </a:xfrm>
          <a:prstGeom prst="roundRect">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lvl="0" defTabSz="914400">
              <a:lnSpc>
                <a:spcPct val="90000"/>
              </a:lnSpc>
              <a:spcBef>
                <a:spcPts val="1000"/>
              </a:spcBef>
            </a:pPr>
            <a:endParaRPr lang="kk-KZ" sz="3200" b="1" dirty="0" smtClean="0">
              <a:solidFill>
                <a:srgbClr val="FF0000"/>
              </a:solidFill>
              <a:latin typeface="Times New Roman" panose="02020603050405020304" pitchFamily="18" charset="0"/>
              <a:cs typeface="Times New Roman" panose="02020603050405020304" pitchFamily="18" charset="0"/>
            </a:endParaRPr>
          </a:p>
          <a:p>
            <a:pPr lvl="0" algn="just" defTabSz="914400">
              <a:lnSpc>
                <a:spcPct val="90000"/>
              </a:lnSpc>
              <a:spcBef>
                <a:spcPts val="1000"/>
              </a:spcBef>
            </a:pPr>
            <a:r>
              <a:rPr lang="kk-KZ" sz="3200" b="1" dirty="0" smtClean="0">
                <a:solidFill>
                  <a:srgbClr val="FF0000"/>
                </a:solidFill>
                <a:latin typeface="Times New Roman" panose="02020603050405020304" pitchFamily="18" charset="0"/>
                <a:cs typeface="Times New Roman" panose="02020603050405020304" pitchFamily="18" charset="0"/>
              </a:rPr>
              <a:t>Оқыту әдістемесі </a:t>
            </a:r>
            <a:r>
              <a:rPr lang="kk-KZ" sz="3200" dirty="0" smtClean="0">
                <a:solidFill>
                  <a:prstClr val="black"/>
                </a:solidFill>
                <a:latin typeface="Times New Roman" panose="02020603050405020304" pitchFamily="18" charset="0"/>
                <a:cs typeface="Times New Roman" panose="02020603050405020304" pitchFamily="18" charset="0"/>
              </a:rPr>
              <a:t>- мұғалім </a:t>
            </a:r>
            <a:r>
              <a:rPr lang="kk-KZ" sz="3200" dirty="0">
                <a:solidFill>
                  <a:prstClr val="black"/>
                </a:solidFill>
                <a:latin typeface="Times New Roman" panose="02020603050405020304" pitchFamily="18" charset="0"/>
                <a:cs typeface="Times New Roman" panose="02020603050405020304" pitchFamily="18" charset="0"/>
              </a:rPr>
              <a:t>қалай үйрету емес, мұғалімнің көмегімен оқушы мазмұнды қандай ретпен, қалай игеру, оқу құралын қалай, қайтып пайдалану,  мұғалім тарапынан оқушыны жан-жақты дамыту, оқытудың нәтижесін немен, қалай бағалау әдіс-тәсілдерінің жиынтығы.</a:t>
            </a:r>
          </a:p>
          <a:p>
            <a:pPr algn="ct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668215" y="356157"/>
          <a:ext cx="11060723" cy="6015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3607458" y="0"/>
            <a:ext cx="612930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Жеке </a:t>
            </a:r>
            <a:r>
              <a:rPr kumimoji="0" lang="kk-KZ"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оқу маршрутын </a:t>
            </a:r>
            <a:r>
              <a:rPr kumimoji="0" lang="kk-KZ"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құрастыру схемасы </a:t>
            </a:r>
            <a:endParaRPr kumimoji="0" lang="ru-RU" sz="2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8023" y="2231890"/>
            <a:ext cx="2089639" cy="2263775"/>
          </a:xfrm>
          <a:prstGeom prst="rect">
            <a:avLst/>
          </a:prstGeom>
        </p:spPr>
      </p:pic>
    </p:spTree>
    <p:extLst>
      <p:ext uri="{BB962C8B-B14F-4D97-AF65-F5344CB8AC3E}">
        <p14:creationId xmlns:p14="http://schemas.microsoft.com/office/powerpoint/2010/main" val="327342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14753793"/>
              </p:ext>
            </p:extLst>
          </p:nvPr>
        </p:nvGraphicFramePr>
        <p:xfrm>
          <a:off x="668740" y="3581401"/>
          <a:ext cx="11438267" cy="3103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45721176"/>
              </p:ext>
            </p:extLst>
          </p:nvPr>
        </p:nvGraphicFramePr>
        <p:xfrm>
          <a:off x="668740" y="532263"/>
          <a:ext cx="11438267" cy="3049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3868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630494437"/>
              </p:ext>
            </p:extLst>
          </p:nvPr>
        </p:nvGraphicFramePr>
        <p:xfrm>
          <a:off x="900752" y="218365"/>
          <a:ext cx="11191164" cy="589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23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Бастаған</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істі</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аяғына</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дейін</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жеткіз</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əрекетіңді</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жоспарла</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ережесі</a:t>
            </a:r>
            <a:r>
              <a:rPr lang="kk-KZ"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77500" lnSpcReduction="20000"/>
          </a:bodyPr>
          <a:lstStyle/>
          <a:p>
            <a:pPr fontAlgn="t">
              <a:lnSpc>
                <a:spcPct val="107000"/>
              </a:lnSpc>
              <a:spcAft>
                <a:spcPts val="800"/>
              </a:spcAft>
            </a:pPr>
            <a:r>
              <a:rPr lang="kk-KZ"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Олимпиадаға дайындық бағдарламасын жасауда негізге алынатын педагогиканың  </a:t>
            </a:r>
            <a:r>
              <a:rPr lang="kk-KZ" sz="3300" dirty="0">
                <a:solidFill>
                  <a:srgbClr val="1A1D28"/>
                </a:solidFill>
                <a:latin typeface="Times New Roman" panose="02020603050405020304" pitchFamily="18" charset="0"/>
                <a:ea typeface="Calibri" panose="020F0502020204030204" pitchFamily="34" charset="0"/>
                <a:cs typeface="Times New Roman" panose="02020603050405020304" pitchFamily="18" charset="0"/>
              </a:rPr>
              <a:t>дидактикалық принциптері: </a:t>
            </a:r>
            <a:endParaRPr lang="kk-KZ"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endParaRPr>
          </a:p>
          <a:p>
            <a:pPr fontAlgn="t">
              <a:lnSpc>
                <a:spcPct val="107000"/>
              </a:lnSpc>
              <a:spcAft>
                <a:spcPts val="800"/>
              </a:spcAft>
              <a:buFontTx/>
              <a:buChar char="-"/>
            </a:pPr>
            <a:r>
              <a:rPr lang="ru-RU" sz="33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Жеңілден</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ауырға</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белгіліден</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белгісізге</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қарапайымнан</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күрделіге</a:t>
            </a:r>
            <a:r>
              <a:rPr lang="ru-RU"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1A1D28"/>
                </a:solidFill>
                <a:latin typeface="Times New Roman" panose="02020603050405020304" pitchFamily="18" charset="0"/>
                <a:ea typeface="Calibri" panose="020F0502020204030204" pitchFamily="34" charset="0"/>
                <a:cs typeface="Times New Roman" panose="02020603050405020304" pitchFamily="18" charset="0"/>
              </a:rPr>
              <a:t>деген</a:t>
            </a:r>
            <a:r>
              <a:rPr lang="ru-RU" sz="3300" dirty="0">
                <a:solidFill>
                  <a:srgbClr val="1A1D28"/>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ереже</a:t>
            </a:r>
            <a:r>
              <a:rPr lang="ru-RU"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 </a:t>
            </a:r>
            <a:r>
              <a:rPr lang="ru-RU" sz="3300" dirty="0" err="1">
                <a:solidFill>
                  <a:srgbClr val="1A1D28"/>
                </a:solidFill>
                <a:latin typeface="Times New Roman" panose="02020603050405020304" pitchFamily="18" charset="0"/>
                <a:ea typeface="Calibri" panose="020F0502020204030204" pitchFamily="34" charset="0"/>
                <a:cs typeface="Times New Roman" panose="02020603050405020304" pitchFamily="18" charset="0"/>
              </a:rPr>
              <a:t>бойынша</a:t>
            </a:r>
            <a:r>
              <a:rPr lang="ru-RU" sz="3300" dirty="0">
                <a:solidFill>
                  <a:srgbClr val="1A1D28"/>
                </a:solidFill>
                <a:latin typeface="Times New Roman" panose="02020603050405020304" pitchFamily="18" charset="0"/>
                <a:ea typeface="Calibri" panose="020F0502020204030204" pitchFamily="34" charset="0"/>
                <a:cs typeface="Times New Roman" panose="02020603050405020304" pitchFamily="18" charset="0"/>
              </a:rPr>
              <a:t> </a:t>
            </a:r>
            <a:r>
              <a:rPr lang="kk-KZ"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бірізділік пен жүйелілік </a:t>
            </a:r>
            <a:r>
              <a:rPr lang="ru-RU" sz="33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принципке</a:t>
            </a:r>
            <a:r>
              <a:rPr lang="kk-KZ" sz="33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3300" dirty="0">
                <a:solidFill>
                  <a:srgbClr val="1A1D28"/>
                </a:solidFill>
                <a:latin typeface="Times New Roman" panose="02020603050405020304" pitchFamily="18" charset="0"/>
                <a:ea typeface="Calibri" panose="020F0502020204030204" pitchFamily="34" charset="0"/>
                <a:cs typeface="Times New Roman" panose="02020603050405020304" pitchFamily="18" charset="0"/>
              </a:rPr>
              <a:t>сүйене отырып, </a:t>
            </a:r>
            <a:r>
              <a:rPr lang="kk-KZ"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жоспар жасалу </a:t>
            </a:r>
            <a:r>
              <a:rPr lang="kk-KZ" sz="3300" dirty="0">
                <a:solidFill>
                  <a:srgbClr val="1A1D28"/>
                </a:solidFill>
                <a:latin typeface="Times New Roman" panose="02020603050405020304" pitchFamily="18" charset="0"/>
                <a:ea typeface="Calibri" panose="020F0502020204030204" pitchFamily="34" charset="0"/>
                <a:cs typeface="Times New Roman" panose="02020603050405020304" pitchFamily="18" charset="0"/>
              </a:rPr>
              <a:t>шарт</a:t>
            </a:r>
            <a:r>
              <a:rPr lang="kk-KZ"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a:t>
            </a:r>
          </a:p>
          <a:p>
            <a:pPr fontAlgn="t">
              <a:lnSpc>
                <a:spcPct val="107000"/>
              </a:lnSpc>
              <a:spcAft>
                <a:spcPts val="800"/>
              </a:spcAft>
              <a:buFontTx/>
              <a:buChar char="-"/>
            </a:pPr>
            <a:r>
              <a:rPr lang="kk-KZ" sz="3300" dirty="0" smtClean="0">
                <a:solidFill>
                  <a:srgbClr val="1A1D28"/>
                </a:solidFill>
                <a:latin typeface="Times New Roman" panose="02020603050405020304" pitchFamily="18" charset="0"/>
                <a:ea typeface="Calibri" panose="020F0502020204030204" pitchFamily="34" charset="0"/>
                <a:cs typeface="Times New Roman" panose="02020603050405020304" pitchFamily="18" charset="0"/>
              </a:rPr>
              <a:t> </a:t>
            </a:r>
            <a:r>
              <a:rPr lang="kk-KZ" sz="3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"Оңайдан қиынға"</a:t>
            </a:r>
            <a:r>
              <a:rPr lang="kk-KZ" sz="3300" dirty="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rPr>
              <a:t> ережесі </a:t>
            </a:r>
            <a:r>
              <a:rPr lang="kk-KZ" sz="3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түсініктілік принципі </a:t>
            </a:r>
            <a:r>
              <a:rPr lang="kk-KZ" sz="3300" dirty="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rPr>
              <a:t>бойынша </a:t>
            </a:r>
            <a:r>
              <a:rPr lang="kk-KZ" sz="3300" dirty="0" smtClean="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rPr>
              <a:t>оқушыларға </a:t>
            </a:r>
            <a:r>
              <a:rPr lang="kk-KZ" sz="3300" dirty="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rPr>
              <a:t>тапсырмалар түсінікті болу керек. </a:t>
            </a:r>
            <a:endParaRPr lang="kk-KZ" sz="3300" dirty="0" smtClean="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t">
              <a:lnSpc>
                <a:spcPct val="107000"/>
              </a:lnSpc>
              <a:spcAft>
                <a:spcPts val="800"/>
              </a:spcAft>
              <a:buFontTx/>
              <a:buChar char="-"/>
            </a:pPr>
            <a:r>
              <a:rPr lang="kk-KZ" sz="33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Белсенділік </a:t>
            </a:r>
            <a:r>
              <a:rPr lang="kk-KZ" sz="3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пен саналылық принципі: </a:t>
            </a:r>
            <a:r>
              <a:rPr lang="kk-KZ" sz="3300" dirty="0">
                <a:solidFill>
                  <a:srgbClr val="303545"/>
                </a:solidFill>
                <a:latin typeface="Times New Roman" panose="02020603050405020304" pitchFamily="18" charset="0"/>
                <a:ea typeface="Times New Roman" panose="02020603050405020304" pitchFamily="18" charset="0"/>
                <a:cs typeface="Times New Roman" panose="02020603050405020304" pitchFamily="18" charset="0"/>
              </a:rPr>
              <a:t>Оқушының өз ақыл-ой белсенділігі арқасында игерілген білім терең болып, оқуға ынталана түседі.</a:t>
            </a:r>
            <a:endParaRPr lang="ru-RU" sz="33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5371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00062"/>
            <a:ext cx="10515600" cy="1325563"/>
          </a:xfrm>
        </p:spPr>
        <p:txBody>
          <a:bodyPr>
            <a:normAutofit fontScale="90000"/>
          </a:bodyPr>
          <a:lstStyle/>
          <a:p>
            <a:pPr algn="ctr">
              <a:lnSpc>
                <a:spcPct val="107000"/>
              </a:lnSpc>
              <a:spcAft>
                <a:spcPts val="0"/>
              </a:spcAft>
            </a:pPr>
            <a:r>
              <a:rPr lang="kk-KZ"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ОЛИМПИАДАЛЫҚ ДАЙЫНДЫҚТЫ БАСТАУ КЕЗЕҢІ-ОЛИМПИАДА ЖӘНЕ ЖОСПАР</a:t>
            </a:r>
            <a: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kk-KZ"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ru-RU" sz="2800" b="1" dirty="0">
              <a:solidFill>
                <a:srgbClr val="FF0000"/>
              </a:solidFill>
            </a:endParaRPr>
          </a:p>
        </p:txBody>
      </p:sp>
      <p:sp>
        <p:nvSpPr>
          <p:cNvPr id="3" name="Объект 2"/>
          <p:cNvSpPr>
            <a:spLocks noGrp="1"/>
          </p:cNvSpPr>
          <p:nvPr>
            <p:ph idx="1"/>
          </p:nvPr>
        </p:nvSpPr>
        <p:spPr>
          <a:xfrm>
            <a:off x="838200" y="1593613"/>
            <a:ext cx="10515600" cy="4766243"/>
          </a:xfrm>
        </p:spPr>
        <p:txBody>
          <a:bodyPr>
            <a:normAutofit fontScale="92500" lnSpcReduction="10000"/>
          </a:bodyPr>
          <a:lstStyle/>
          <a:p>
            <a:pPr marL="0" indent="0" algn="ctr">
              <a:lnSpc>
                <a:spcPct val="107000"/>
              </a:lnSpc>
              <a:spcAft>
                <a:spcPts val="0"/>
              </a:spcAft>
              <a:buNone/>
            </a:pPr>
            <a:r>
              <a:rPr lang="kk-KZ" dirty="0" smtClean="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32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Жүйелі </a:t>
            </a:r>
            <a:r>
              <a:rPr lang="kk-KZ"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дайындық және тынымсыз еңбек-пәндік олимпиаданың шыңын бағындыруға қажетті ең негізгі критерий. </a:t>
            </a:r>
            <a:endParaRPr lang="kk-KZ" sz="32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Aft>
                <a:spcPts val="0"/>
              </a:spcAft>
              <a:buNone/>
            </a:pPr>
            <a:r>
              <a:rPr lang="kk-KZ" sz="32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3200" b="1" dirty="0" smtClean="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Сондықтан </a:t>
            </a:r>
            <a:r>
              <a:rPr lang="kk-KZ" sz="32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оқушыны таңдап, команданы құрып алғаннан кейін табысқа жететін мықты жоспар жасау. Жүйесіз, жоспарсыз жұмыстан ешқашанда нәтиже шықпайды. Сол себепті олимпиадалық дайындықта оқушы уақытымен пәннің тереңдету негізіне жоспар құрылу керек. Ол жоспар әр апта немесе айына бір рет қорытындыланып, толықтырылып отырылу керек.</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268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646101" y="3933464"/>
            <a:ext cx="3798137" cy="3194581"/>
          </a:xfrm>
          <a:prstGeom prst="rect">
            <a:avLst/>
          </a:prstGeom>
        </p:spPr>
      </p:pic>
      <p:sp>
        <p:nvSpPr>
          <p:cNvPr id="3" name="Объект 2"/>
          <p:cNvSpPr>
            <a:spLocks noGrp="1"/>
          </p:cNvSpPr>
          <p:nvPr>
            <p:ph idx="1"/>
          </p:nvPr>
        </p:nvSpPr>
        <p:spPr>
          <a:xfrm>
            <a:off x="701722" y="802042"/>
            <a:ext cx="10515600" cy="5434985"/>
          </a:xfrm>
        </p:spPr>
        <p:txBody>
          <a:bodyPr>
            <a:normAutofit fontScale="70000" lnSpcReduction="20000"/>
          </a:bodyPr>
          <a:lstStyle/>
          <a:p>
            <a:pPr>
              <a:lnSpc>
                <a:spcPct val="107000"/>
              </a:lnSpc>
              <a:spcAft>
                <a:spcPts val="0"/>
              </a:spcAft>
            </a:pPr>
            <a:r>
              <a:rPr lang="ru-RU" sz="4600" dirty="0" err="1">
                <a:latin typeface="Times New Roman" panose="02020603050405020304" pitchFamily="18" charset="0"/>
                <a:ea typeface="Calibri" panose="020F0502020204030204" pitchFamily="34" charset="0"/>
                <a:cs typeface="Times New Roman" panose="02020603050405020304" pitchFamily="18" charset="0"/>
              </a:rPr>
              <a:t>Олимпиадаға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қатысатын</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балаға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кешенді</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бағдарламасы</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терең</a:t>
            </a:r>
            <a:r>
              <a:rPr lang="ru-RU" sz="4600" dirty="0">
                <a:latin typeface="Times New Roman" panose="02020603050405020304" pitchFamily="18" charset="0"/>
                <a:ea typeface="Calibri" panose="020F0502020204030204" pitchFamily="34" charset="0"/>
                <a:cs typeface="Times New Roman" panose="02020603050405020304" pitchFamily="18" charset="0"/>
              </a:rPr>
              <a:t> де,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ауқымды</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құрылу</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керек</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Келесі</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қадамдар</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былайша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құрылса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болады</a:t>
            </a:r>
            <a:r>
              <a:rPr lang="ru-RU" sz="46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4600" dirty="0" err="1">
                <a:latin typeface="Times New Roman" panose="02020603050405020304" pitchFamily="18" charset="0"/>
                <a:ea typeface="Calibri" panose="020F0502020204030204" pitchFamily="34" charset="0"/>
                <a:cs typeface="Times New Roman" panose="02020603050405020304" pitchFamily="18" charset="0"/>
              </a:rPr>
              <a:t>Олимпиадаға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дайындау</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жоспарын</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жасау</a:t>
            </a:r>
            <a:r>
              <a:rPr lang="ru-RU" sz="46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4600" dirty="0" smtClean="0">
                <a:latin typeface="Times New Roman" panose="02020603050405020304" pitchFamily="18" charset="0"/>
                <a:ea typeface="Calibri" panose="020F0502020204030204" pitchFamily="34" charset="0"/>
                <a:cs typeface="Times New Roman" panose="02020603050405020304" pitchFamily="18" charset="0"/>
              </a:rPr>
              <a:t>Университет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ұстаздарымен</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тығыз</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байланыс</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жасау</a:t>
            </a:r>
            <a:r>
              <a:rPr lang="ru-RU" sz="46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ru-RU" sz="4600" dirty="0" err="1">
                <a:latin typeface="Times New Roman" panose="02020603050405020304" pitchFamily="18" charset="0"/>
                <a:ea typeface="Calibri" panose="020F0502020204030204" pitchFamily="34" charset="0"/>
                <a:cs typeface="Times New Roman" panose="02020603050405020304" pitchFamily="18" charset="0"/>
              </a:rPr>
              <a:t>Әр</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оқушының</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ерекшелігіне</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қарай</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жеке</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жоспар</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жасау</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өздігінен</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жұмыс</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жасай</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білу</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дағдысын</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қалыптастыру</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облыстық</a:t>
            </a:r>
            <a:r>
              <a:rPr lang="ru-RU" sz="4600" dirty="0">
                <a:latin typeface="Times New Roman" panose="02020603050405020304" pitchFamily="18" charset="0"/>
                <a:ea typeface="Calibri" panose="020F0502020204030204" pitchFamily="34" charset="0"/>
                <a:cs typeface="Times New Roman" panose="02020603050405020304" pitchFamily="18" charset="0"/>
              </a:rPr>
              <a:t>, университет </a:t>
            </a: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кітапханасындағы</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4600" dirty="0">
                <a:latin typeface="Times New Roman" panose="02020603050405020304" pitchFamily="18" charset="0"/>
                <a:ea typeface="Calibri" panose="020F0502020204030204" pitchFamily="34" charset="0"/>
                <a:cs typeface="Times New Roman" panose="02020603050405020304" pitchFamily="18" charset="0"/>
              </a:rPr>
              <a:t>Интернет </a:t>
            </a: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жүйесіндегі</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жұмыс</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4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4600" dirty="0" err="1" smtClean="0">
                <a:latin typeface="Times New Roman" panose="02020603050405020304" pitchFamily="18" charset="0"/>
                <a:ea typeface="Calibri" panose="020F0502020204030204" pitchFamily="34" charset="0"/>
                <a:cs typeface="Times New Roman" panose="02020603050405020304" pitchFamily="18" charset="0"/>
              </a:rPr>
              <a:t>Түрлі</a:t>
            </a:r>
            <a:r>
              <a:rPr lang="ru-RU" sz="4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олимпиадаларына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сайыс</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байқауларға</a:t>
            </a:r>
            <a:r>
              <a:rPr lang="ru-RU" sz="4600" dirty="0">
                <a:latin typeface="Times New Roman" panose="02020603050405020304" pitchFamily="18" charset="0"/>
                <a:ea typeface="Calibri" panose="020F0502020204030204" pitchFamily="34" charset="0"/>
                <a:cs typeface="Times New Roman" panose="02020603050405020304" pitchFamily="18" charset="0"/>
              </a:rPr>
              <a:t> </a:t>
            </a:r>
            <a:r>
              <a:rPr lang="ru-RU" sz="4600" dirty="0" err="1">
                <a:latin typeface="Times New Roman" panose="02020603050405020304" pitchFamily="18" charset="0"/>
                <a:ea typeface="Calibri" panose="020F0502020204030204" pitchFamily="34" charset="0"/>
                <a:cs typeface="Times New Roman" panose="02020603050405020304" pitchFamily="18" charset="0"/>
              </a:rPr>
              <a:t>қатыстыру</a:t>
            </a:r>
            <a:endParaRPr lang="ru-RU" sz="46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2437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2562</TotalTime>
  <Words>799</Words>
  <Application>Microsoft Office PowerPoint</Application>
  <PresentationFormat>Широкоэкранный</PresentationFormat>
  <Paragraphs>97</Paragraphs>
  <Slides>21</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2</vt:i4>
      </vt:variant>
      <vt:variant>
        <vt:lpstr>Внедренные серверы OLE</vt:lpstr>
      </vt:variant>
      <vt:variant>
        <vt:i4>1</vt:i4>
      </vt:variant>
      <vt:variant>
        <vt:lpstr>Заголовки слайдов</vt:lpstr>
      </vt:variant>
      <vt:variant>
        <vt:i4>21</vt:i4>
      </vt:variant>
    </vt:vector>
  </HeadingPairs>
  <TitlesOfParts>
    <vt:vector size="31" baseType="lpstr">
      <vt:lpstr>Arial</vt:lpstr>
      <vt:lpstr>Calibri</vt:lpstr>
      <vt:lpstr>Calibri Light</vt:lpstr>
      <vt:lpstr>Century Gothic</vt:lpstr>
      <vt:lpstr>Lucida Sans</vt:lpstr>
      <vt:lpstr>Roboto</vt:lpstr>
      <vt:lpstr>Times New Roman</vt:lpstr>
      <vt:lpstr>Тема Office</vt:lpstr>
      <vt:lpstr>1_Тема Office</vt:lpstr>
      <vt:lpstr>Документ Microsoft Word</vt:lpstr>
      <vt:lpstr>Оқушыларды пәндік олимпиадаларға (математика, физика, информатика) дайындау бойынша бағдарламалар әзірлеу Виртуалды тьюториал</vt:lpstr>
      <vt:lpstr>Презентация PowerPoint</vt:lpstr>
      <vt:lpstr>Презентация PowerPoint</vt:lpstr>
      <vt:lpstr>Презентация PowerPoint</vt:lpstr>
      <vt:lpstr>Презентация PowerPoint</vt:lpstr>
      <vt:lpstr>Презентация PowerPoint</vt:lpstr>
      <vt:lpstr>"Бастаған істі аяғына дейін жеткіз, өз əрекетіңді жоспарла" ережесі </vt:lpstr>
      <vt:lpstr>ОЛИМПИАДАЛЫҚ ДАЙЫНДЫҚТЫ БАСТАУ КЕЗЕҢІ-ОЛИМПИАДА ЖӘНЕ ЖОСПАР   </vt:lpstr>
      <vt:lpstr>Презентация PowerPoint</vt:lpstr>
      <vt:lpstr>Презентация PowerPoint</vt:lpstr>
      <vt:lpstr>Презентация PowerPoint</vt:lpstr>
      <vt:lpstr>Презентация PowerPoint</vt:lpstr>
      <vt:lpstr>Презентация PowerPoint</vt:lpstr>
      <vt:lpstr>Олимпиадаға дайындық жоспары 8-11 сыныптар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Мама</dc:creator>
  <cp:lastModifiedBy>Мама</cp:lastModifiedBy>
  <cp:revision>34</cp:revision>
  <dcterms:created xsi:type="dcterms:W3CDTF">2021-01-22T15:59:45Z</dcterms:created>
  <dcterms:modified xsi:type="dcterms:W3CDTF">2021-02-04T14:41:46Z</dcterms:modified>
</cp:coreProperties>
</file>