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260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83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3975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007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8326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447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801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42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390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57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70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061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929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38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53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2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DF319-261E-4AEE-810D-06495A942459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C2C3D3D-BA15-4938-800B-E633FD49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00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9997" t="4388" r="8521" b="9198"/>
          <a:stretch/>
        </p:blipFill>
        <p:spPr>
          <a:xfrm>
            <a:off x="1412112" y="1746065"/>
            <a:ext cx="8206450" cy="486308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748987" y="324092"/>
            <a:ext cx="7228389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STEPIK.ORG</a:t>
            </a:r>
          </a:p>
          <a:p>
            <a:pPr algn="ctr"/>
            <a:r>
              <a:rPr lang="kk-KZ" sz="3600" b="1" i="1" dirty="0" smtClean="0">
                <a:solidFill>
                  <a:schemeClr val="tx1"/>
                </a:solidFill>
              </a:rPr>
              <a:t>платформасында оқытуды ұйымдасытыру</a:t>
            </a:r>
            <a:endParaRPr lang="ru-RU" sz="3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81560" y="243069"/>
            <a:ext cx="8831483" cy="625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Font typeface="+mj-lt"/>
              <a:buAutoNum type="romanUcPeriod"/>
            </a:pPr>
            <a:r>
              <a:rPr lang="en-US" sz="3600" dirty="0">
                <a:solidFill>
                  <a:schemeClr val="tx1"/>
                </a:solidFill>
              </a:rPr>
              <a:t>Stepik.org</a:t>
            </a:r>
            <a:r>
              <a:rPr lang="kk-KZ" sz="3600" dirty="0">
                <a:solidFill>
                  <a:schemeClr val="tx1"/>
                </a:solidFill>
              </a:rPr>
              <a:t> платформаға </a:t>
            </a:r>
            <a:r>
              <a:rPr lang="kk-KZ" sz="3600" dirty="0" smtClean="0">
                <a:solidFill>
                  <a:schemeClr val="tx1"/>
                </a:solidFill>
              </a:rPr>
              <a:t>тіркелу</a:t>
            </a:r>
          </a:p>
          <a:p>
            <a:pPr marL="800100" lvl="1" indent="-342900">
              <a:buFont typeface="+mj-lt"/>
              <a:buAutoNum type="arabicPeriod"/>
            </a:pPr>
            <a:r>
              <a:rPr lang="kk-KZ" sz="3600" dirty="0" smtClean="0">
                <a:solidFill>
                  <a:schemeClr val="tx1"/>
                </a:solidFill>
              </a:rPr>
              <a:t>Курсты таңдау</a:t>
            </a:r>
          </a:p>
          <a:p>
            <a:pPr marL="800100" lvl="1" indent="-342900">
              <a:buFont typeface="+mj-lt"/>
              <a:buAutoNum type="arabicPeriod"/>
            </a:pPr>
            <a:r>
              <a:rPr lang="kk-KZ" sz="3600" dirty="0" smtClean="0">
                <a:solidFill>
                  <a:schemeClr val="tx1"/>
                </a:solidFill>
              </a:rPr>
              <a:t>Курсқа сынып қосу</a:t>
            </a:r>
          </a:p>
          <a:p>
            <a:pPr marL="800100" lvl="1" indent="-342900">
              <a:buFont typeface="+mj-lt"/>
              <a:buAutoNum type="arabicPeriod"/>
            </a:pPr>
            <a:r>
              <a:rPr lang="kk-KZ" sz="3600" dirty="0" smtClean="0">
                <a:solidFill>
                  <a:schemeClr val="tx1"/>
                </a:solidFill>
              </a:rPr>
              <a:t>Мұғалім-оқушы жұмысын ұйымдастыру</a:t>
            </a:r>
          </a:p>
          <a:p>
            <a:pPr marL="342900" indent="-342900">
              <a:buFont typeface="+mj-lt"/>
              <a:buAutoNum type="romanUcPeriod"/>
            </a:pPr>
            <a:r>
              <a:rPr lang="kk-KZ" sz="3600" dirty="0" smtClean="0">
                <a:solidFill>
                  <a:schemeClr val="tx1"/>
                </a:solidFill>
              </a:rPr>
              <a:t>Өзіндік жеке «курс» құру</a:t>
            </a:r>
          </a:p>
          <a:p>
            <a:pPr marL="971550" lvl="1" indent="-514350">
              <a:buFont typeface="+mj-lt"/>
              <a:buAutoNum type="arabicPeriod"/>
            </a:pPr>
            <a:r>
              <a:rPr lang="kk-KZ" sz="3600" dirty="0" smtClean="0">
                <a:solidFill>
                  <a:schemeClr val="tx1"/>
                </a:solidFill>
              </a:rPr>
              <a:t>Модульдер және сабақтар қосу</a:t>
            </a:r>
          </a:p>
          <a:p>
            <a:pPr marL="971550" lvl="1" indent="-514350">
              <a:buFont typeface="+mj-lt"/>
              <a:buAutoNum type="arabicPeriod"/>
            </a:pPr>
            <a:r>
              <a:rPr lang="kk-KZ" sz="3600" dirty="0" smtClean="0">
                <a:solidFill>
                  <a:schemeClr val="tx1"/>
                </a:solidFill>
              </a:rPr>
              <a:t>Курсы жариялау</a:t>
            </a:r>
            <a:r>
              <a:rPr lang="kk-KZ" sz="3600" dirty="0">
                <a:solidFill>
                  <a:schemeClr val="tx1"/>
                </a:solidFill>
              </a:rPr>
              <a:t/>
            </a:r>
            <a:br>
              <a:rPr lang="kk-KZ" sz="3600" dirty="0">
                <a:solidFill>
                  <a:schemeClr val="tx1"/>
                </a:solidFill>
              </a:rPr>
            </a:br>
            <a:r>
              <a:rPr lang="kk-KZ" sz="3600" dirty="0">
                <a:solidFill>
                  <a:schemeClr val="tx1"/>
                </a:solidFill>
              </a:rPr>
              <a:t/>
            </a:r>
            <a:br>
              <a:rPr lang="kk-KZ" sz="3600" dirty="0">
                <a:solidFill>
                  <a:schemeClr val="tx1"/>
                </a:solidFill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8983412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27</Words>
  <Application>Microsoft Office PowerPoint</Application>
  <PresentationFormat>Широкоэкранный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Грань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Zhasdaryn</dc:creator>
  <cp:lastModifiedBy>Zhasdaryn</cp:lastModifiedBy>
  <cp:revision>3</cp:revision>
  <dcterms:created xsi:type="dcterms:W3CDTF">2021-02-04T06:45:03Z</dcterms:created>
  <dcterms:modified xsi:type="dcterms:W3CDTF">2021-02-04T07:01:11Z</dcterms:modified>
</cp:coreProperties>
</file>