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7" r:id="rId2"/>
    <p:sldId id="258" r:id="rId3"/>
    <p:sldId id="259" r:id="rId4"/>
    <p:sldId id="262" r:id="rId5"/>
    <p:sldId id="266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6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8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2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79052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04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673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0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88465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1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33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–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ұжымның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қолдауы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02" y="1874517"/>
            <a:ext cx="5361709" cy="4776389"/>
          </a:xfrm>
        </p:spPr>
      </p:pic>
    </p:spTree>
    <p:extLst>
      <p:ext uri="{BB962C8B-B14F-4D97-AF65-F5344CB8AC3E}">
        <p14:creationId xmlns:p14="http://schemas.microsoft.com/office/powerpoint/2010/main" val="49689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404" y="382385"/>
            <a:ext cx="10382596" cy="723208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Өзіңіздің</a:t>
            </a:r>
            <a:r>
              <a:rPr lang="ru-RU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қарсылығыңызды</a:t>
            </a:r>
            <a:r>
              <a:rPr lang="ru-RU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жеңіңіз</a:t>
            </a:r>
            <a:endParaRPr lang="ru-RU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808" y="1938214"/>
            <a:ext cx="4590981" cy="4653777"/>
          </a:xfrm>
        </p:spPr>
      </p:pic>
    </p:spTree>
    <p:extLst>
      <p:ext uri="{BB962C8B-B14F-4D97-AF65-F5344CB8AC3E}">
        <p14:creationId xmlns:p14="http://schemas.microsoft.com/office/powerpoint/2010/main" val="67064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94313" y="219757"/>
            <a:ext cx="8661861" cy="644767"/>
          </a:xfrm>
        </p:spPr>
        <p:txBody>
          <a:bodyPr/>
          <a:lstStyle/>
          <a:p>
            <a:pPr algn="ctr"/>
            <a:r>
              <a:rPr lang="ru-RU" dirty="0" err="1" smtClean="0"/>
              <a:t>ӨЗІңМЕН</a:t>
            </a:r>
            <a:r>
              <a:rPr lang="ru-RU" dirty="0" smtClean="0"/>
              <a:t> </a:t>
            </a:r>
            <a:r>
              <a:rPr lang="ru-RU" dirty="0"/>
              <a:t>ЖҰМЫС КЕРЕК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212" y="1005840"/>
            <a:ext cx="7298574" cy="57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1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6444" y="465513"/>
            <a:ext cx="3092115" cy="739470"/>
          </a:xfrm>
        </p:spPr>
        <p:txBody>
          <a:bodyPr/>
          <a:lstStyle/>
          <a:p>
            <a:pPr algn="ctr"/>
            <a:r>
              <a:rPr lang="ru-RU" dirty="0" smtClean="0"/>
              <a:t>ТАЙМ-МЕНЕДЖМЕНТ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529365"/>
            <a:ext cx="6524785" cy="584309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Дұрыс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жоспарлау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+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мақсатты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көру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+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бүкіл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ұжымның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жұмысы</a:t>
            </a:r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= НӘТИЖЕ</a:t>
            </a:r>
            <a:endParaRPr lang="ru-RU" sz="36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0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24" y="66502"/>
            <a:ext cx="5290142" cy="4480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04" y="1088967"/>
            <a:ext cx="6349529" cy="56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9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0727" y="2194560"/>
            <a:ext cx="4946073" cy="2435629"/>
          </a:xfrm>
        </p:spPr>
        <p:txBody>
          <a:bodyPr/>
          <a:lstStyle/>
          <a:p>
            <a:r>
              <a:rPr lang="ru-RU" sz="6000" dirty="0" err="1">
                <a:solidFill>
                  <a:srgbClr val="0070C0"/>
                </a:solidFill>
              </a:rPr>
              <a:t>Берілме</a:t>
            </a:r>
            <a:r>
              <a:rPr lang="ru-RU" sz="6000" dirty="0">
                <a:solidFill>
                  <a:srgbClr val="0070C0"/>
                </a:solidFill>
              </a:rPr>
              <a:t>!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252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34</TotalTime>
  <Words>25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Corbel</vt:lpstr>
      <vt:lpstr>Gill Sans MT</vt:lpstr>
      <vt:lpstr>Impact</vt:lpstr>
      <vt:lpstr>Times New Roman</vt:lpstr>
      <vt:lpstr>Badge</vt:lpstr>
      <vt:lpstr>Команда – бұл ұжымның қолдауы</vt:lpstr>
      <vt:lpstr>Өзіңіздің қарсылығыңызды жеңіңіз</vt:lpstr>
      <vt:lpstr>Презентация PowerPoint</vt:lpstr>
      <vt:lpstr>ТАЙМ-МЕНЕДЖМЕНТ</vt:lpstr>
      <vt:lpstr>Презентация PowerPoint</vt:lpstr>
      <vt:lpstr>Берілме!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</dc:title>
  <dc:creator>Acer</dc:creator>
  <cp:lastModifiedBy>Учитель</cp:lastModifiedBy>
  <cp:revision>7</cp:revision>
  <dcterms:created xsi:type="dcterms:W3CDTF">2023-03-09T08:46:25Z</dcterms:created>
  <dcterms:modified xsi:type="dcterms:W3CDTF">2023-03-09T10:52:07Z</dcterms:modified>
</cp:coreProperties>
</file>