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2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D31ED56-76A0-4DA7-935D-262B873AF8A8}">
          <p14:sldIdLst>
            <p14:sldId id="256"/>
            <p14:sldId id="282"/>
            <p14:sldId id="326"/>
            <p14:sldId id="327"/>
            <p14:sldId id="328"/>
            <p14:sldId id="329"/>
            <p14:sldId id="330"/>
            <p14:sldId id="331"/>
            <p14:sldId id="332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5B6007-B1CA-4435-880B-7EE6A464ADDC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6F4FD5-62B4-4FC3-9046-8BEBB7DDB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771D-3911-4BFE-A956-2FA8DA5FB6CC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88EE-1B2A-42D6-8D83-CD15BDA4B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D717-B037-4AEC-96CE-6591691C5FEF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EA69-6016-4157-8904-FD458D628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9EA9-4272-4981-9AF8-8B088BF99899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AFEB-959F-4EF3-9202-9F64C80D4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C91E-2A63-4196-96FB-2C9657FAADA7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F4BF-6901-42CC-BDA6-4A4018659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30A4-6C10-46D9-B48E-1DD49473ECBD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3534-4879-4E6E-A98C-90E67553B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3492F-3DA3-4C68-A7E3-354FBDCB66B6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81B2-0801-44CC-94D1-2895FED78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C9A1-F6D4-420D-8383-8642039E0108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454A-3F97-44EA-BFE4-5F605A690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950F-2104-4E80-920E-0162CD6E4EA0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DD00-AA5A-4553-B7BE-AF7BFDED2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B47B-0070-45A9-95BF-2255818523D0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D508-FC24-4F6F-B71E-C0370E717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6545-C143-4D93-A57E-0E5A4CD91910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2A9F-BF64-4C72-A31C-B0F5AF32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4606-A8F8-4D89-9C14-F2EDBCD21C4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50111-5486-44E4-A69B-29142927B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F9DB41-F98A-40DE-AE0E-7309B2613E85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A3304C-9CCE-4BE2-82BA-64FD8D232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dertask.ru/blog/gtd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8136904" cy="8640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«ЖАС ДАРЫН» МАМАНДАНДЫРЫЛҒАН </a:t>
            </a:r>
            <a:r>
              <a:rPr lang="kk-KZ" sz="2000" b="1" kern="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МЕКТЕП-</a:t>
            </a:r>
            <a:r>
              <a:rPr lang="kk-KZ" sz="2000" b="1" kern="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ЛИЦЕЙІ </a:t>
            </a:r>
            <a:endParaRPr lang="ru-KZ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351F3-6106-2B4E-1E68-4191CB994EB5}"/>
              </a:ext>
            </a:extLst>
          </p:cNvPr>
          <p:cNvSpPr txBox="1"/>
          <p:nvPr/>
        </p:nvSpPr>
        <p:spPr>
          <a:xfrm>
            <a:off x="1331640" y="1871825"/>
            <a:ext cx="74888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537" algn="ctr"/>
            <a:r>
              <a:rPr lang="ru-RU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ИНТЕНСИВ-СЕМИНАР</a:t>
            </a:r>
          </a:p>
          <a:p>
            <a:pPr marL="109537" algn="ctr"/>
            <a:r>
              <a:rPr lang="ru-RU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KZ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КОМАНДА ІШІНДЕГІ ТИІМДІ ЖОСПАРЛАУ</a:t>
            </a:r>
            <a:r>
              <a:rPr lang="kk-KZ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KZ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 algn="ctr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">
            <a:extLst>
              <a:ext uri="{FF2B5EF4-FFF2-40B4-BE49-F238E27FC236}">
                <a16:creationId xmlns:a16="http://schemas.microsoft.com/office/drawing/2014/main" id="{8760BDA0-8094-6021-AC74-311F256BD11F}"/>
              </a:ext>
            </a:extLst>
          </p:cNvPr>
          <p:cNvSpPr/>
          <p:nvPr/>
        </p:nvSpPr>
        <p:spPr>
          <a:xfrm>
            <a:off x="1403647" y="3287613"/>
            <a:ext cx="7344815" cy="14401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Constantia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7A43F6-D0A8-0FF1-46C1-58CA863AE2BF}"/>
              </a:ext>
            </a:extLst>
          </p:cNvPr>
          <p:cNvSpPr txBox="1"/>
          <p:nvPr/>
        </p:nvSpPr>
        <p:spPr>
          <a:xfrm>
            <a:off x="1331640" y="3747227"/>
            <a:ext cx="69127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УТИЛОВА А. М.</a:t>
            </a:r>
            <a:endParaRPr lang="kk-KZ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ғ. к.</a:t>
            </a: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педагогика </a:t>
            </a: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жоғары </a:t>
            </a:r>
            <a:r>
              <a:rPr lang="ru-KZ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мектебінің</a:t>
            </a:r>
            <a:r>
              <a:rPr lang="ru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оқытушы-зерттеушісі</a:t>
            </a: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Әлкей Марғұлан атындағы </a:t>
            </a:r>
            <a:r>
              <a:rPr lang="ru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авлодар педагогикалық университеті</a:t>
            </a:r>
          </a:p>
          <a:p>
            <a:pPr algn="ctr">
              <a:spcAft>
                <a:spcPts val="0"/>
              </a:spcAft>
            </a:pPr>
            <a:r>
              <a:rPr lang="ru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ШАЙМЕРДЕНОВА А. Т.</a:t>
            </a:r>
            <a:endParaRPr lang="kk-KZ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мектеп-лицей басшысының орынбасары</a:t>
            </a:r>
            <a:endParaRPr lang="ru-KZ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12A612FE-E688-55F1-FCEA-D9FC7ABA9F78}"/>
              </a:ext>
            </a:extLst>
          </p:cNvPr>
          <p:cNvSpPr/>
          <p:nvPr/>
        </p:nvSpPr>
        <p:spPr>
          <a:xfrm>
            <a:off x="1763688" y="2132856"/>
            <a:ext cx="6192688" cy="129614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07950" indent="0" algn="ctr">
              <a:buFont typeface="Wingdings 3" panose="05040102010807070707" pitchFamily="18" charset="2"/>
              <a:buNone/>
            </a:pPr>
            <a:r>
              <a:rPr lang="ru-RU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РАҚМЕТ</a:t>
            </a:r>
            <a:r>
              <a:rPr lang="ru-RU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4772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883F409C-DB25-82E0-5407-11F3CFF5CB1C}"/>
              </a:ext>
            </a:extLst>
          </p:cNvPr>
          <p:cNvSpPr/>
          <p:nvPr/>
        </p:nvSpPr>
        <p:spPr>
          <a:xfrm>
            <a:off x="216888" y="186701"/>
            <a:ext cx="4211096" cy="12260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«ЭЙЗЕНХАУЭР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МАТРИЦАСЫНЫҢ БАСЫМДЫҚТАРЫН АНЫҚТАУ» ТЕОРИЯ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1EFF222-ACBE-6B5C-7566-23B8B807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0618"/>
              </p:ext>
            </p:extLst>
          </p:nvPr>
        </p:nvGraphicFramePr>
        <p:xfrm>
          <a:off x="1763688" y="1990779"/>
          <a:ext cx="5934075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025">
                  <a:extLst>
                    <a:ext uri="{9D8B030D-6E8A-4147-A177-3AD203B41FA5}">
                      <a16:colId xmlns:a16="http://schemas.microsoft.com/office/drawing/2014/main" val="3703880100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893165051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1832910616"/>
                    </a:ext>
                  </a:extLst>
                </a:gridCol>
              </a:tblGrid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2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ru-KZ" sz="2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ұғыл</a:t>
                      </a:r>
                      <a:endParaRPr lang="ru-KZ" sz="2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ru-KZ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ұғыл емес</a:t>
                      </a:r>
                      <a:endParaRPr lang="ru-KZ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148264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KZ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аңызды</a:t>
                      </a:r>
                      <a:endParaRPr lang="ru-KZ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</a:t>
                      </a:r>
                      <a:endParaRPr lang="ru-KZ" sz="24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жоспарлау</a:t>
                      </a:r>
                      <a:endParaRPr lang="ru-KZ" sz="24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327867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ru-KZ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Маңызды</a:t>
                      </a:r>
                      <a:r>
                        <a:rPr lang="kk-KZ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емес</a:t>
                      </a:r>
                      <a:endParaRPr lang="ru-KZ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KZ" sz="2400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өкілдік ету</a:t>
                      </a:r>
                      <a:endParaRPr lang="ru-KZ" sz="24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жою</a:t>
                      </a:r>
                      <a:endParaRPr lang="ru-KZ" sz="24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1531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81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575556" y="2388811"/>
            <a:ext cx="7992888" cy="2080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KZ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</a:t>
            </a:r>
            <a:r>
              <a:rPr lang="ru-KZ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>
              <a:spcAft>
                <a:spcPts val="800"/>
              </a:spcAft>
            </a:pP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шұғыл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KZ" sz="28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spcAft>
                <a:spcPts val="800"/>
              </a:spcAft>
            </a:pP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Ол </a:t>
            </a:r>
            <a:r>
              <a:rPr lang="kk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KZ" sz="28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spcAft>
                <a:spcPts val="800"/>
              </a:spcAft>
            </a:pP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Мен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мұны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kern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аламын</a:t>
            </a:r>
            <a:r>
              <a:rPr lang="ru-KZ" sz="2800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ба?</a:t>
            </a:r>
            <a:endParaRPr lang="ru-KZ" sz="28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E78077BD-FB56-4117-8284-3EE134A662E0}"/>
              </a:ext>
            </a:extLst>
          </p:cNvPr>
          <p:cNvSpPr/>
          <p:nvPr/>
        </p:nvSpPr>
        <p:spPr>
          <a:xfrm>
            <a:off x="216888" y="186701"/>
            <a:ext cx="4211096" cy="12260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«ЭЙЗЕНХАУЭР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МАТРИЦАСЫНЫҢ БАСЫМДЫҚТАРЫН АНЫҚТАУ» ТЕОРИЯ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5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575556" y="2388811"/>
            <a:ext cx="799288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kk-KZ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Эйзенхауэр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матрицасы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тізімін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жасаңыз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Неліктен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істің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таңдалған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төртбұрышқа 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 екендігі туралы нақты негіздеме б</a:t>
            </a:r>
            <a:r>
              <a:rPr lang="kk-KZ" sz="2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еру керек?</a:t>
            </a:r>
            <a:endParaRPr lang="ru-KZ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kk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 орындау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уақыты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минут.</a:t>
            </a:r>
          </a:p>
        </p:txBody>
      </p:sp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E78077BD-FB56-4117-8284-3EE134A662E0}"/>
              </a:ext>
            </a:extLst>
          </p:cNvPr>
          <p:cNvSpPr/>
          <p:nvPr/>
        </p:nvSpPr>
        <p:spPr>
          <a:xfrm>
            <a:off x="216888" y="186701"/>
            <a:ext cx="4211096" cy="12260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«ЭЙЗЕНХАУЭР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МАТРИЦАСЫНЫҢ БАСЫМДЫҚТАРЫН АНЫҚТАУ» ТЕОРИЯ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4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755576" y="1700808"/>
            <a:ext cx="79208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endParaRPr lang="ru-KZ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ағымдағы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санатқа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бөлуді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қамтиды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санаты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(15%),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бірінші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кезектегі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рұқсатты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65%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нәтиже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санаты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(20%),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қатар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пайдалы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шамамен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20%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нәтиже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санаты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-аса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(65%),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нәтижелердің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15% - дан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аспайтын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38510269-760B-2A66-9016-31370EC7D4C9}"/>
              </a:ext>
            </a:extLst>
          </p:cNvPr>
          <p:cNvSpPr/>
          <p:nvPr/>
        </p:nvSpPr>
        <p:spPr>
          <a:xfrm>
            <a:off x="216888" y="186700"/>
            <a:ext cx="3851056" cy="93804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/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 ЕРЕЖЕЛЕРІ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ТЕОРИЯСЫНЫҢ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9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395536" y="1700808"/>
            <a:ext cx="828092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1–3–5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Әдіс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endParaRPr lang="ru-KZ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Толық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тізімнен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тоғыз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бөлуді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қарастырады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саралауды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жаһандық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басымдыққа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міндет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ішінде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шешілуі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тиіс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—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мүмкіндігінше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орындалатын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шағын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саны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тоғыздан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аспауы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керек,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әйтпесе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әдіс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тиімсіз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істемейді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саналады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тізімі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өте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кеңейген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күндері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ережені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сақтау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қиын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Алайда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технологияның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артықшылығы-қызметті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қажетсіз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істердің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көпшілігін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өздігінен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жояды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тек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маңыздылары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автоматты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түрде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тізімде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қалады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38510269-760B-2A66-9016-31370EC7D4C9}"/>
              </a:ext>
            </a:extLst>
          </p:cNvPr>
          <p:cNvSpPr/>
          <p:nvPr/>
        </p:nvSpPr>
        <p:spPr>
          <a:xfrm>
            <a:off x="216888" y="186700"/>
            <a:ext cx="3851056" cy="93804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/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 ЕРЕЖЕЛЕРІ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ТЕОРИЯСЫНЫҢ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1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216888" y="1268760"/>
            <a:ext cx="867559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GTD (</a:t>
            </a:r>
            <a:r>
              <a:rPr lang="ru-KZ" sz="24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Getting</a:t>
            </a:r>
            <a:r>
              <a:rPr lang="ru-KZ" sz="24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KZ" sz="24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Things</a:t>
            </a:r>
            <a:r>
              <a:rPr lang="ru-KZ" sz="24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KZ" sz="2400" b="1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Done</a:t>
            </a:r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kk-KZ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Істерді</a:t>
            </a:r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аяқтауға</a:t>
            </a:r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жеткізу</a:t>
            </a:r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KZ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адамның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алдында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тұрған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мақсаттарды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іскери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күнделікке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жазуды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қамтиды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арнайы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таңбалармен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белгіленуден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басталады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бос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орындауға берілген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сызылған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қазіргі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уақытта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орындалатын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жартылай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боялған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толық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боялған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шеңбер-орындалған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ішінде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крест бар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орындалуы қажет емес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жебемен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боялған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шеңбер-өкілетті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миссия; 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леп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белгісі-басымды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мәселе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ішінде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нүктесі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шеңбер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үнемі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есте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сақта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 жүретін 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endParaRPr lang="ru-KZ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38510269-760B-2A66-9016-31370EC7D4C9}"/>
              </a:ext>
            </a:extLst>
          </p:cNvPr>
          <p:cNvSpPr/>
          <p:nvPr/>
        </p:nvSpPr>
        <p:spPr>
          <a:xfrm>
            <a:off x="216888" y="186700"/>
            <a:ext cx="3851056" cy="93804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/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 ЕРЕЖЕЛЕРІ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ТЕОРИЯСЫНЫҢ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9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183137" y="1484784"/>
            <a:ext cx="845956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kk-KZ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ҰСЫНЫСТАР</a:t>
            </a:r>
            <a:r>
              <a:rPr lang="ru-KZ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Кенеттен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туындаған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мәселені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шешуге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таба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білу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Жұмсалған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құжаттау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қалай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жұмсалды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r>
              <a:rPr lang="kk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біріктіру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Қысқа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мерзімді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орта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мерзімді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ұзақ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мерзімді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істерге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Сіз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орындай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алатын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тапсырмалардың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көлемін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жоспарлауыңыз</a:t>
            </a:r>
            <a:r>
              <a:rPr lang="ru-KZ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керек.</a:t>
            </a:r>
          </a:p>
          <a:p>
            <a:pPr indent="457200" algn="just"/>
            <a:endParaRPr lang="ru-KZ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38510269-760B-2A66-9016-31370EC7D4C9}"/>
              </a:ext>
            </a:extLst>
          </p:cNvPr>
          <p:cNvSpPr/>
          <p:nvPr/>
        </p:nvSpPr>
        <p:spPr>
          <a:xfrm>
            <a:off x="216888" y="186700"/>
            <a:ext cx="3851056" cy="93804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/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 ЕРЕЖЕЛЕРІ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ТЕОРИЯСЫНЫҢ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9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395536" y="1700808"/>
            <a:ext cx="82809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ТАПСЫРМА: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орындайтын істерді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апталық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кестесі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«қиын» істерге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бөліңіз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уақыты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ауыстыр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уға болмайтын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істерді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жазып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алыңыз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Маңызды-шұғыл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маңызды-шұғыл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істерден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бастаңыз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Күнделікті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жоспарлауға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резервін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қалдырыңыз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Тапсырманы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орындау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уақыты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минут.</a:t>
            </a: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38510269-760B-2A66-9016-31370EC7D4C9}"/>
              </a:ext>
            </a:extLst>
          </p:cNvPr>
          <p:cNvSpPr/>
          <p:nvPr/>
        </p:nvSpPr>
        <p:spPr>
          <a:xfrm>
            <a:off x="216888" y="186700"/>
            <a:ext cx="4499128" cy="93804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/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ЕРЕЖЕЛЕРДІ ҚОЛДАНЫҢЫЗ, ТИІМДІ ЖҰМЫСТЫ БАСТАҢЫЗ</a:t>
            </a:r>
            <a:r>
              <a:rPr lang="kk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KZ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ПРАКТИКА БЛОГЫ</a:t>
            </a:r>
            <a:endParaRPr lang="ru-K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50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567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Учитель</cp:lastModifiedBy>
  <cp:revision>162</cp:revision>
  <dcterms:created xsi:type="dcterms:W3CDTF">2009-10-22T14:09:24Z</dcterms:created>
  <dcterms:modified xsi:type="dcterms:W3CDTF">2023-03-10T01:38:29Z</dcterms:modified>
</cp:coreProperties>
</file>