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4" r:id="rId4"/>
    <p:sldId id="308" r:id="rId5"/>
    <p:sldId id="309" r:id="rId6"/>
    <p:sldId id="310" r:id="rId7"/>
    <p:sldId id="305" r:id="rId8"/>
    <p:sldId id="311" r:id="rId9"/>
    <p:sldId id="312" r:id="rId10"/>
    <p:sldId id="313" r:id="rId11"/>
    <p:sldId id="318" r:id="rId12"/>
    <p:sldId id="31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3922" autoAdjust="0"/>
  </p:normalViewPr>
  <p:slideViewPr>
    <p:cSldViewPr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69998-E7E5-4DC2-8804-31C4BC68B87D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8D36D8-D131-42EC-9535-2874BA61C7DD}">
      <dgm:prSet custT="1"/>
      <dgm:spPr/>
      <dgm:t>
        <a:bodyPr/>
        <a:lstStyle/>
        <a:p>
          <a:pPr indent="457200">
            <a:spcAft>
              <a:spcPts val="0"/>
            </a:spcAft>
          </a:pPr>
          <a:r>
            <a:rPr lang="ru-RU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оценки организаций образования – совокупность требований, утвержденных нормативными правовыми актами в области образования, используемых для определения оценки организаций образования</a:t>
          </a:r>
          <a:endParaRPr lang="en-US" sz="2100" dirty="0"/>
        </a:p>
      </dgm:t>
    </dgm:pt>
    <dgm:pt modelId="{54388ECC-98F4-4086-9214-F38956E25620}" type="parTrans" cxnId="{3B9B574E-BAA5-4ADD-91F3-5859FDE10BE0}">
      <dgm:prSet/>
      <dgm:spPr/>
      <dgm:t>
        <a:bodyPr/>
        <a:lstStyle/>
        <a:p>
          <a:endParaRPr lang="en-US"/>
        </a:p>
      </dgm:t>
    </dgm:pt>
    <dgm:pt modelId="{A8C1D34C-4C22-4B43-A637-36D8E0534E4F}" type="sibTrans" cxnId="{3B9B574E-BAA5-4ADD-91F3-5859FDE10BE0}">
      <dgm:prSet/>
      <dgm:spPr/>
      <dgm:t>
        <a:bodyPr/>
        <a:lstStyle/>
        <a:p>
          <a:endParaRPr lang="en-US"/>
        </a:p>
      </dgm:t>
    </dgm:pt>
    <dgm:pt modelId="{6F1E8120-2940-4567-9739-56E1CF7893DA}">
      <dgm:prSet custT="1"/>
      <dgm:spPr/>
      <dgm:t>
        <a:bodyPr/>
        <a:lstStyle/>
        <a:p>
          <a:pPr indent="457200">
            <a:spcAft>
              <a:spcPts val="0"/>
            </a:spcAft>
          </a:pP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-критерии оценивания – признаки и конкретные измерители, на основании которых проводится оценка учебных достижений обучающихся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1F96F-EAF4-4E7A-84DD-D7759CFCB32C}" type="parTrans" cxnId="{CAAC4AA1-2D3E-45E1-A7ED-A44C0DD6F6AC}">
      <dgm:prSet/>
      <dgm:spPr/>
      <dgm:t>
        <a:bodyPr/>
        <a:lstStyle/>
        <a:p>
          <a:endParaRPr lang="en-US"/>
        </a:p>
      </dgm:t>
    </dgm:pt>
    <dgm:pt modelId="{6EDB1E52-90B2-4261-A456-690BE10E5A9A}" type="sibTrans" cxnId="{CAAC4AA1-2D3E-45E1-A7ED-A44C0DD6F6AC}">
      <dgm:prSet/>
      <dgm:spPr/>
      <dgm:t>
        <a:bodyPr/>
        <a:lstStyle/>
        <a:p>
          <a:endParaRPr lang="en-US"/>
        </a:p>
      </dgm:t>
    </dgm:pt>
    <dgm:pt modelId="{E0DF199C-056A-4818-9D34-6CE1531897AC}" type="pres">
      <dgm:prSet presAssocID="{DBB69998-E7E5-4DC2-8804-31C4BC68B87D}" presName="diagram" presStyleCnt="0">
        <dgm:presLayoutVars>
          <dgm:dir/>
          <dgm:resizeHandles val="exact"/>
        </dgm:presLayoutVars>
      </dgm:prSet>
      <dgm:spPr/>
    </dgm:pt>
    <dgm:pt modelId="{9C2D95F4-72C4-4E7C-9F3D-3902B6B8CFE8}" type="pres">
      <dgm:prSet presAssocID="{3A8D36D8-D131-42EC-9535-2874BA61C7DD}" presName="node" presStyleLbl="node1" presStyleIdx="0" presStyleCnt="2">
        <dgm:presLayoutVars>
          <dgm:bulletEnabled val="1"/>
        </dgm:presLayoutVars>
      </dgm:prSet>
      <dgm:spPr/>
    </dgm:pt>
    <dgm:pt modelId="{1278657F-8401-45FE-A4B5-0A7FDAE8DD62}" type="pres">
      <dgm:prSet presAssocID="{A8C1D34C-4C22-4B43-A637-36D8E0534E4F}" presName="sibTrans" presStyleLbl="sibTrans2D1" presStyleIdx="0" presStyleCnt="1"/>
      <dgm:spPr/>
    </dgm:pt>
    <dgm:pt modelId="{9E8394BC-ACDD-4C1C-A0BB-C6D46FE958C6}" type="pres">
      <dgm:prSet presAssocID="{A8C1D34C-4C22-4B43-A637-36D8E0534E4F}" presName="connectorText" presStyleLbl="sibTrans2D1" presStyleIdx="0" presStyleCnt="1"/>
      <dgm:spPr/>
    </dgm:pt>
    <dgm:pt modelId="{15240D36-189D-41DC-8374-2D3D744C3202}" type="pres">
      <dgm:prSet presAssocID="{6F1E8120-2940-4567-9739-56E1CF7893DA}" presName="node" presStyleLbl="node1" presStyleIdx="1" presStyleCnt="2">
        <dgm:presLayoutVars>
          <dgm:bulletEnabled val="1"/>
        </dgm:presLayoutVars>
      </dgm:prSet>
      <dgm:spPr/>
    </dgm:pt>
  </dgm:ptLst>
  <dgm:cxnLst>
    <dgm:cxn modelId="{3D88E305-9BB3-4882-887E-441D14369937}" type="presOf" srcId="{A8C1D34C-4C22-4B43-A637-36D8E0534E4F}" destId="{9E8394BC-ACDD-4C1C-A0BB-C6D46FE958C6}" srcOrd="1" destOrd="0" presId="urn:microsoft.com/office/officeart/2005/8/layout/process5"/>
    <dgm:cxn modelId="{171E4113-6E8D-4C69-AADE-3027975E4EEB}" type="presOf" srcId="{6F1E8120-2940-4567-9739-56E1CF7893DA}" destId="{15240D36-189D-41DC-8374-2D3D744C3202}" srcOrd="0" destOrd="0" presId="urn:microsoft.com/office/officeart/2005/8/layout/process5"/>
    <dgm:cxn modelId="{D9EFB713-9B95-45EE-886E-96A65BFC17EB}" type="presOf" srcId="{3A8D36D8-D131-42EC-9535-2874BA61C7DD}" destId="{9C2D95F4-72C4-4E7C-9F3D-3902B6B8CFE8}" srcOrd="0" destOrd="0" presId="urn:microsoft.com/office/officeart/2005/8/layout/process5"/>
    <dgm:cxn modelId="{3B9B574E-BAA5-4ADD-91F3-5859FDE10BE0}" srcId="{DBB69998-E7E5-4DC2-8804-31C4BC68B87D}" destId="{3A8D36D8-D131-42EC-9535-2874BA61C7DD}" srcOrd="0" destOrd="0" parTransId="{54388ECC-98F4-4086-9214-F38956E25620}" sibTransId="{A8C1D34C-4C22-4B43-A637-36D8E0534E4F}"/>
    <dgm:cxn modelId="{031CB492-86FF-4114-BBB9-EF0DDF666A8E}" type="presOf" srcId="{DBB69998-E7E5-4DC2-8804-31C4BC68B87D}" destId="{E0DF199C-056A-4818-9D34-6CE1531897AC}" srcOrd="0" destOrd="0" presId="urn:microsoft.com/office/officeart/2005/8/layout/process5"/>
    <dgm:cxn modelId="{CAAC4AA1-2D3E-45E1-A7ED-A44C0DD6F6AC}" srcId="{DBB69998-E7E5-4DC2-8804-31C4BC68B87D}" destId="{6F1E8120-2940-4567-9739-56E1CF7893DA}" srcOrd="1" destOrd="0" parTransId="{0C01F96F-EAF4-4E7A-84DD-D7759CFCB32C}" sibTransId="{6EDB1E52-90B2-4261-A456-690BE10E5A9A}"/>
    <dgm:cxn modelId="{586C96E3-8097-4A42-BBD8-58B6DA938C99}" type="presOf" srcId="{A8C1D34C-4C22-4B43-A637-36D8E0534E4F}" destId="{1278657F-8401-45FE-A4B5-0A7FDAE8DD62}" srcOrd="0" destOrd="0" presId="urn:microsoft.com/office/officeart/2005/8/layout/process5"/>
    <dgm:cxn modelId="{D98C47D8-7C49-470F-AF44-7EC89CBD0E22}" type="presParOf" srcId="{E0DF199C-056A-4818-9D34-6CE1531897AC}" destId="{9C2D95F4-72C4-4E7C-9F3D-3902B6B8CFE8}" srcOrd="0" destOrd="0" presId="urn:microsoft.com/office/officeart/2005/8/layout/process5"/>
    <dgm:cxn modelId="{91C94D42-20C0-4A80-A344-699CBEDCBAB2}" type="presParOf" srcId="{E0DF199C-056A-4818-9D34-6CE1531897AC}" destId="{1278657F-8401-45FE-A4B5-0A7FDAE8DD62}" srcOrd="1" destOrd="0" presId="urn:microsoft.com/office/officeart/2005/8/layout/process5"/>
    <dgm:cxn modelId="{F3CE52CF-A1B0-409F-B660-0E0343F5FBED}" type="presParOf" srcId="{1278657F-8401-45FE-A4B5-0A7FDAE8DD62}" destId="{9E8394BC-ACDD-4C1C-A0BB-C6D46FE958C6}" srcOrd="0" destOrd="0" presId="urn:microsoft.com/office/officeart/2005/8/layout/process5"/>
    <dgm:cxn modelId="{39006866-A769-4FD6-AA93-0462AC4EF919}" type="presParOf" srcId="{E0DF199C-056A-4818-9D34-6CE1531897AC}" destId="{15240D36-189D-41DC-8374-2D3D744C3202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07A2C-2BD0-4FA7-8F5B-652C5A5CAE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BAE3BC-C64F-4C83-AB1B-DF7A40FD5EE8}">
      <dgm:prSet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1.Ежегодная оценка организаций образования, проводится в организациях образования без процедуры оценивания результатов обучения, при этом оцениваемым периодом является полный учебный год с учетом итоговой аттестации обучающихся;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FC2EF-729E-4A9A-9BFF-C9ED9D1BF3E2}" type="parTrans" cxnId="{246058CF-828C-4BFD-8CE8-7BC78EBCE413}">
      <dgm:prSet/>
      <dgm:spPr/>
      <dgm:t>
        <a:bodyPr/>
        <a:lstStyle/>
        <a:p>
          <a:endParaRPr lang="en-US"/>
        </a:p>
      </dgm:t>
    </dgm:pt>
    <dgm:pt modelId="{10AF49B5-4061-45AD-BBB2-22BBF61DB673}" type="sibTrans" cxnId="{246058CF-828C-4BFD-8CE8-7BC78EBCE413}">
      <dgm:prSet/>
      <dgm:spPr/>
      <dgm:t>
        <a:bodyPr/>
        <a:lstStyle/>
        <a:p>
          <a:endParaRPr lang="en-US"/>
        </a:p>
      </dgm:t>
    </dgm:pt>
    <dgm:pt modelId="{F25570CA-8EB1-4316-9A8E-E97D092FEBCD}">
      <dgm:prSet custT="1"/>
      <dgm:spPr/>
      <dgm:t>
        <a:bodyPr/>
        <a:lstStyle/>
        <a:p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2.Оценка организаций образования, предшествующая государственной аттестации, проводится в организациях образования с применением процедуры оценивания результатов обучения, при этом оцениваемым периодом являются предыдущие два учебных года и текущий учебный год за один месяц до начала государственной аттестации.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0FBA9E-5B76-46E5-9A60-5FE2DD231573}" type="parTrans" cxnId="{A4077E78-A376-4191-969A-19BA24806C62}">
      <dgm:prSet/>
      <dgm:spPr/>
      <dgm:t>
        <a:bodyPr/>
        <a:lstStyle/>
        <a:p>
          <a:endParaRPr lang="en-US"/>
        </a:p>
      </dgm:t>
    </dgm:pt>
    <dgm:pt modelId="{DAAC1C0A-B48A-4BFD-8164-1D471B130525}" type="sibTrans" cxnId="{A4077E78-A376-4191-969A-19BA24806C62}">
      <dgm:prSet/>
      <dgm:spPr/>
      <dgm:t>
        <a:bodyPr/>
        <a:lstStyle/>
        <a:p>
          <a:endParaRPr lang="en-US"/>
        </a:p>
      </dgm:t>
    </dgm:pt>
    <dgm:pt modelId="{DCE009A4-B931-4C8A-BC8B-8BB164E32346}" type="pres">
      <dgm:prSet presAssocID="{6EF07A2C-2BD0-4FA7-8F5B-652C5A5CAE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5C8292-3EB2-48FC-A064-F96D575FD0FE}" type="pres">
      <dgm:prSet presAssocID="{A9BAE3BC-C64F-4C83-AB1B-DF7A40FD5EE8}" presName="hierRoot1" presStyleCnt="0"/>
      <dgm:spPr/>
    </dgm:pt>
    <dgm:pt modelId="{376CADED-AC14-4DD7-B90A-8635BE287D8C}" type="pres">
      <dgm:prSet presAssocID="{A9BAE3BC-C64F-4C83-AB1B-DF7A40FD5EE8}" presName="composite" presStyleCnt="0"/>
      <dgm:spPr/>
    </dgm:pt>
    <dgm:pt modelId="{DD71BB16-FA5A-473F-A27B-43423F80C9E3}" type="pres">
      <dgm:prSet presAssocID="{A9BAE3BC-C64F-4C83-AB1B-DF7A40FD5EE8}" presName="background" presStyleLbl="node0" presStyleIdx="0" presStyleCnt="2"/>
      <dgm:spPr/>
    </dgm:pt>
    <dgm:pt modelId="{853F91D5-BF06-4F7A-AF45-76893FDA2BDD}" type="pres">
      <dgm:prSet presAssocID="{A9BAE3BC-C64F-4C83-AB1B-DF7A40FD5EE8}" presName="text" presStyleLbl="fgAcc0" presStyleIdx="0" presStyleCnt="2">
        <dgm:presLayoutVars>
          <dgm:chPref val="3"/>
        </dgm:presLayoutVars>
      </dgm:prSet>
      <dgm:spPr/>
    </dgm:pt>
    <dgm:pt modelId="{22A4DB88-1496-4D01-B329-FEB74F37B360}" type="pres">
      <dgm:prSet presAssocID="{A9BAE3BC-C64F-4C83-AB1B-DF7A40FD5EE8}" presName="hierChild2" presStyleCnt="0"/>
      <dgm:spPr/>
    </dgm:pt>
    <dgm:pt modelId="{22A98377-B548-4ABB-AC4C-9E016F63A783}" type="pres">
      <dgm:prSet presAssocID="{F25570CA-8EB1-4316-9A8E-E97D092FEBCD}" presName="hierRoot1" presStyleCnt="0"/>
      <dgm:spPr/>
    </dgm:pt>
    <dgm:pt modelId="{82FF2CC4-F867-4D69-8C6E-B633A385E473}" type="pres">
      <dgm:prSet presAssocID="{F25570CA-8EB1-4316-9A8E-E97D092FEBCD}" presName="composite" presStyleCnt="0"/>
      <dgm:spPr/>
    </dgm:pt>
    <dgm:pt modelId="{7BB2C9F5-23B1-485D-B536-90DEDD04E535}" type="pres">
      <dgm:prSet presAssocID="{F25570CA-8EB1-4316-9A8E-E97D092FEBCD}" presName="background" presStyleLbl="node0" presStyleIdx="1" presStyleCnt="2"/>
      <dgm:spPr/>
    </dgm:pt>
    <dgm:pt modelId="{B1E3A762-0803-42E5-B21A-D98C9644C82C}" type="pres">
      <dgm:prSet presAssocID="{F25570CA-8EB1-4316-9A8E-E97D092FEBCD}" presName="text" presStyleLbl="fgAcc0" presStyleIdx="1" presStyleCnt="2">
        <dgm:presLayoutVars>
          <dgm:chPref val="3"/>
        </dgm:presLayoutVars>
      </dgm:prSet>
      <dgm:spPr/>
    </dgm:pt>
    <dgm:pt modelId="{4657141A-4B3F-460C-A5DC-AFF06B45C052}" type="pres">
      <dgm:prSet presAssocID="{F25570CA-8EB1-4316-9A8E-E97D092FEBCD}" presName="hierChild2" presStyleCnt="0"/>
      <dgm:spPr/>
    </dgm:pt>
  </dgm:ptLst>
  <dgm:cxnLst>
    <dgm:cxn modelId="{F5EA8C33-EE9E-4860-80D5-7401E1BC004A}" type="presOf" srcId="{A9BAE3BC-C64F-4C83-AB1B-DF7A40FD5EE8}" destId="{853F91D5-BF06-4F7A-AF45-76893FDA2BDD}" srcOrd="0" destOrd="0" presId="urn:microsoft.com/office/officeart/2005/8/layout/hierarchy1"/>
    <dgm:cxn modelId="{A4077E78-A376-4191-969A-19BA24806C62}" srcId="{6EF07A2C-2BD0-4FA7-8F5B-652C5A5CAEA3}" destId="{F25570CA-8EB1-4316-9A8E-E97D092FEBCD}" srcOrd="1" destOrd="0" parTransId="{0B0FBA9E-5B76-46E5-9A60-5FE2DD231573}" sibTransId="{DAAC1C0A-B48A-4BFD-8164-1D471B130525}"/>
    <dgm:cxn modelId="{5B956086-2A60-4DFF-B6D1-81EEFE7758DB}" type="presOf" srcId="{F25570CA-8EB1-4316-9A8E-E97D092FEBCD}" destId="{B1E3A762-0803-42E5-B21A-D98C9644C82C}" srcOrd="0" destOrd="0" presId="urn:microsoft.com/office/officeart/2005/8/layout/hierarchy1"/>
    <dgm:cxn modelId="{CAA062AB-087C-43B6-83EC-3E258601D0BB}" type="presOf" srcId="{6EF07A2C-2BD0-4FA7-8F5B-652C5A5CAEA3}" destId="{DCE009A4-B931-4C8A-BC8B-8BB164E32346}" srcOrd="0" destOrd="0" presId="urn:microsoft.com/office/officeart/2005/8/layout/hierarchy1"/>
    <dgm:cxn modelId="{246058CF-828C-4BFD-8CE8-7BC78EBCE413}" srcId="{6EF07A2C-2BD0-4FA7-8F5B-652C5A5CAEA3}" destId="{A9BAE3BC-C64F-4C83-AB1B-DF7A40FD5EE8}" srcOrd="0" destOrd="0" parTransId="{A20FC2EF-729E-4A9A-9BFF-C9ED9D1BF3E2}" sibTransId="{10AF49B5-4061-45AD-BBB2-22BBF61DB673}"/>
    <dgm:cxn modelId="{36182DD7-1A10-4BFB-8FA5-AAE965E49937}" type="presParOf" srcId="{DCE009A4-B931-4C8A-BC8B-8BB164E32346}" destId="{0A5C8292-3EB2-48FC-A064-F96D575FD0FE}" srcOrd="0" destOrd="0" presId="urn:microsoft.com/office/officeart/2005/8/layout/hierarchy1"/>
    <dgm:cxn modelId="{7D324720-FCF1-432D-AF0C-A0C679774B81}" type="presParOf" srcId="{0A5C8292-3EB2-48FC-A064-F96D575FD0FE}" destId="{376CADED-AC14-4DD7-B90A-8635BE287D8C}" srcOrd="0" destOrd="0" presId="urn:microsoft.com/office/officeart/2005/8/layout/hierarchy1"/>
    <dgm:cxn modelId="{BA253727-9AD6-4588-AFCA-D8E1D3CA5B0B}" type="presParOf" srcId="{376CADED-AC14-4DD7-B90A-8635BE287D8C}" destId="{DD71BB16-FA5A-473F-A27B-43423F80C9E3}" srcOrd="0" destOrd="0" presId="urn:microsoft.com/office/officeart/2005/8/layout/hierarchy1"/>
    <dgm:cxn modelId="{F27EC797-D5FD-46FB-A41F-2C2273198F52}" type="presParOf" srcId="{376CADED-AC14-4DD7-B90A-8635BE287D8C}" destId="{853F91D5-BF06-4F7A-AF45-76893FDA2BDD}" srcOrd="1" destOrd="0" presId="urn:microsoft.com/office/officeart/2005/8/layout/hierarchy1"/>
    <dgm:cxn modelId="{07D51809-F2DC-481B-B8F2-1338F6E804F4}" type="presParOf" srcId="{0A5C8292-3EB2-48FC-A064-F96D575FD0FE}" destId="{22A4DB88-1496-4D01-B329-FEB74F37B360}" srcOrd="1" destOrd="0" presId="urn:microsoft.com/office/officeart/2005/8/layout/hierarchy1"/>
    <dgm:cxn modelId="{19BBEBF6-D45D-42D3-A665-AB0FC3CEA7B7}" type="presParOf" srcId="{DCE009A4-B931-4C8A-BC8B-8BB164E32346}" destId="{22A98377-B548-4ABB-AC4C-9E016F63A783}" srcOrd="1" destOrd="0" presId="urn:microsoft.com/office/officeart/2005/8/layout/hierarchy1"/>
    <dgm:cxn modelId="{0008A061-50E8-4755-871C-0574E6F3BDE0}" type="presParOf" srcId="{22A98377-B548-4ABB-AC4C-9E016F63A783}" destId="{82FF2CC4-F867-4D69-8C6E-B633A385E473}" srcOrd="0" destOrd="0" presId="urn:microsoft.com/office/officeart/2005/8/layout/hierarchy1"/>
    <dgm:cxn modelId="{A6A67C0F-1127-4B1D-B344-68E1AB4F4168}" type="presParOf" srcId="{82FF2CC4-F867-4D69-8C6E-B633A385E473}" destId="{7BB2C9F5-23B1-485D-B536-90DEDD04E535}" srcOrd="0" destOrd="0" presId="urn:microsoft.com/office/officeart/2005/8/layout/hierarchy1"/>
    <dgm:cxn modelId="{C0A931C4-4700-4A3C-AAF5-B23CED2DDF37}" type="presParOf" srcId="{82FF2CC4-F867-4D69-8C6E-B633A385E473}" destId="{B1E3A762-0803-42E5-B21A-D98C9644C82C}" srcOrd="1" destOrd="0" presId="urn:microsoft.com/office/officeart/2005/8/layout/hierarchy1"/>
    <dgm:cxn modelId="{32676CEA-3DB3-4E93-AE34-F4BB0822ED03}" type="presParOf" srcId="{22A98377-B548-4ABB-AC4C-9E016F63A783}" destId="{4657141A-4B3F-460C-A5DC-AFF06B45C0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72E5F-314C-4563-9C1C-7AB07623C5E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BB98B0E-3799-4582-A727-FCCEC1504595}">
      <dgm:prSet custT="1"/>
      <dgm:spPr/>
      <dgm:t>
        <a:bodyPr/>
        <a:lstStyle/>
        <a:p>
          <a:pPr indent="457200" algn="just">
            <a:lnSpc>
              <a:spcPct val="100000"/>
            </a:lnSpc>
            <a:spcAft>
              <a:spcPts val="0"/>
            </a:spcAft>
          </a:pPr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 критериям оценивания организаций образования применяются измерители, соответствующие одному из уровней и баллу «образцовый» - 5, «хороший» - 4, «требующий улучшения»- 3, «низкий» - 2.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C830F-12EA-4714-8892-F7F6771525EA}" type="parTrans" cxnId="{A2DAC45A-A918-4BCF-853E-A0F4461007EE}">
      <dgm:prSet/>
      <dgm:spPr/>
      <dgm:t>
        <a:bodyPr/>
        <a:lstStyle/>
        <a:p>
          <a:endParaRPr lang="en-US"/>
        </a:p>
      </dgm:t>
    </dgm:pt>
    <dgm:pt modelId="{E8010BFE-E46D-414E-993E-B74BED9D0AA6}" type="sibTrans" cxnId="{A2DAC45A-A918-4BCF-853E-A0F4461007EE}">
      <dgm:prSet/>
      <dgm:spPr/>
      <dgm:t>
        <a:bodyPr/>
        <a:lstStyle/>
        <a:p>
          <a:endParaRPr lang="en-US"/>
        </a:p>
      </dgm:t>
    </dgm:pt>
    <dgm:pt modelId="{EC730E16-A852-4E02-B5EE-2838EAFA34F3}">
      <dgm:prSet custT="1"/>
      <dgm:spPr/>
      <dgm:t>
        <a:bodyPr/>
        <a:lstStyle/>
        <a:p>
          <a:pPr indent="457200" algn="just">
            <a:lnSpc>
              <a:spcPct val="100000"/>
            </a:lnSpc>
            <a:spcAft>
              <a:spcPts val="0"/>
            </a:spcAft>
          </a:pPr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-Если образовательная деятельность организации образования не соответствует требованиям государственного общеобязательного стандарта образования, при оценивании деятельности организаций образования итоговая сумма баллов снижается на 50%.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21112-554A-49E1-A339-E2D8134581F7}" type="parTrans" cxnId="{082B01B3-73E3-481C-81D1-FFB658E5E27F}">
      <dgm:prSet/>
      <dgm:spPr/>
      <dgm:t>
        <a:bodyPr/>
        <a:lstStyle/>
        <a:p>
          <a:endParaRPr lang="en-US"/>
        </a:p>
      </dgm:t>
    </dgm:pt>
    <dgm:pt modelId="{A9E5F82E-ABE4-4809-A9DA-686BADA92C68}" type="sibTrans" cxnId="{082B01B3-73E3-481C-81D1-FFB658E5E27F}">
      <dgm:prSet/>
      <dgm:spPr/>
      <dgm:t>
        <a:bodyPr/>
        <a:lstStyle/>
        <a:p>
          <a:endParaRPr lang="en-US"/>
        </a:p>
      </dgm:t>
    </dgm:pt>
    <dgm:pt modelId="{A85D800B-E79E-4A8B-92E7-3C8037A2C97B}">
      <dgm:prSet custT="1"/>
      <dgm:spPr/>
      <dgm:t>
        <a:bodyPr/>
        <a:lstStyle/>
        <a:p>
          <a:pPr indent="457200" algn="just">
            <a:lnSpc>
              <a:spcPct val="100000"/>
            </a:lnSpc>
            <a:spcAft>
              <a:spcPts val="0"/>
            </a:spcAft>
          </a:pPr>
          <a:r>
            <a:rPr lang="ru-RU" sz="2100" dirty="0">
              <a:solidFill>
                <a:srgbClr val="002060"/>
              </a:solidFill>
            </a:rPr>
            <a:t>-</a:t>
          </a:r>
          <a:r>
            <a: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определения уровня удовлетворенности предоставляемыми образовательными услугами, проводится опрос педагогов, обучающихся и родителей (законных представителей) обучающихся 4, 9 классов; при отсутствии в организации образования выпускных классов – обучающихся и родителей (законных представителей) старших классов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C45B2-8FC6-4EF7-8BDC-5E2FAE94EE40}" type="parTrans" cxnId="{AFDB8DA2-820D-44AC-8BD4-33CDD6CDCD94}">
      <dgm:prSet/>
      <dgm:spPr/>
      <dgm:t>
        <a:bodyPr/>
        <a:lstStyle/>
        <a:p>
          <a:endParaRPr lang="en-US"/>
        </a:p>
      </dgm:t>
    </dgm:pt>
    <dgm:pt modelId="{FC8725CF-AEB9-49A7-85B8-DEF9AEA57532}" type="sibTrans" cxnId="{AFDB8DA2-820D-44AC-8BD4-33CDD6CDCD94}">
      <dgm:prSet/>
      <dgm:spPr/>
      <dgm:t>
        <a:bodyPr/>
        <a:lstStyle/>
        <a:p>
          <a:endParaRPr lang="en-US"/>
        </a:p>
      </dgm:t>
    </dgm:pt>
    <dgm:pt modelId="{9C831825-5C59-4BF6-9504-B4C524A785C7}" type="pres">
      <dgm:prSet presAssocID="{B9D72E5F-314C-4563-9C1C-7AB07623C5EA}" presName="vert0" presStyleCnt="0">
        <dgm:presLayoutVars>
          <dgm:dir/>
          <dgm:animOne val="branch"/>
          <dgm:animLvl val="lvl"/>
        </dgm:presLayoutVars>
      </dgm:prSet>
      <dgm:spPr/>
    </dgm:pt>
    <dgm:pt modelId="{EC093D9E-A47B-4D21-82EE-E5DC1DDD29B7}" type="pres">
      <dgm:prSet presAssocID="{2BB98B0E-3799-4582-A727-FCCEC1504595}" presName="thickLine" presStyleLbl="alignNode1" presStyleIdx="0" presStyleCnt="3"/>
      <dgm:spPr/>
    </dgm:pt>
    <dgm:pt modelId="{6B7DA0DA-B6FE-4FA9-8155-3B23397EEAC6}" type="pres">
      <dgm:prSet presAssocID="{2BB98B0E-3799-4582-A727-FCCEC1504595}" presName="horz1" presStyleCnt="0"/>
      <dgm:spPr/>
    </dgm:pt>
    <dgm:pt modelId="{D262C211-E4B1-46C9-A410-CE267E90A029}" type="pres">
      <dgm:prSet presAssocID="{2BB98B0E-3799-4582-A727-FCCEC1504595}" presName="tx1" presStyleLbl="revTx" presStyleIdx="0" presStyleCnt="3"/>
      <dgm:spPr/>
    </dgm:pt>
    <dgm:pt modelId="{D369DB31-4433-49DF-AC21-D4B0702FD086}" type="pres">
      <dgm:prSet presAssocID="{2BB98B0E-3799-4582-A727-FCCEC1504595}" presName="vert1" presStyleCnt="0"/>
      <dgm:spPr/>
    </dgm:pt>
    <dgm:pt modelId="{BEA6E8B2-EE4B-4BED-A27D-F5FB0BE378C9}" type="pres">
      <dgm:prSet presAssocID="{EC730E16-A852-4E02-B5EE-2838EAFA34F3}" presName="thickLine" presStyleLbl="alignNode1" presStyleIdx="1" presStyleCnt="3"/>
      <dgm:spPr/>
    </dgm:pt>
    <dgm:pt modelId="{E1BDF3D0-7E6D-4C22-90B7-C7FA6EEB903E}" type="pres">
      <dgm:prSet presAssocID="{EC730E16-A852-4E02-B5EE-2838EAFA34F3}" presName="horz1" presStyleCnt="0"/>
      <dgm:spPr/>
    </dgm:pt>
    <dgm:pt modelId="{9DB4B4F2-65DE-44D5-9A18-09414DB2CC0A}" type="pres">
      <dgm:prSet presAssocID="{EC730E16-A852-4E02-B5EE-2838EAFA34F3}" presName="tx1" presStyleLbl="revTx" presStyleIdx="1" presStyleCnt="3"/>
      <dgm:spPr/>
    </dgm:pt>
    <dgm:pt modelId="{0F8F12CA-DB15-408E-B587-22BCF93DBB61}" type="pres">
      <dgm:prSet presAssocID="{EC730E16-A852-4E02-B5EE-2838EAFA34F3}" presName="vert1" presStyleCnt="0"/>
      <dgm:spPr/>
    </dgm:pt>
    <dgm:pt modelId="{3E3999DD-AF3D-4B89-AFD9-A1895F88C53B}" type="pres">
      <dgm:prSet presAssocID="{A85D800B-E79E-4A8B-92E7-3C8037A2C97B}" presName="thickLine" presStyleLbl="alignNode1" presStyleIdx="2" presStyleCnt="3"/>
      <dgm:spPr/>
    </dgm:pt>
    <dgm:pt modelId="{08693BB7-6A99-401D-99EB-51B3EC575B53}" type="pres">
      <dgm:prSet presAssocID="{A85D800B-E79E-4A8B-92E7-3C8037A2C97B}" presName="horz1" presStyleCnt="0"/>
      <dgm:spPr/>
    </dgm:pt>
    <dgm:pt modelId="{D6BDE6A4-17AE-4E1A-BB3A-8A9EB36F75E2}" type="pres">
      <dgm:prSet presAssocID="{A85D800B-E79E-4A8B-92E7-3C8037A2C97B}" presName="tx1" presStyleLbl="revTx" presStyleIdx="2" presStyleCnt="3"/>
      <dgm:spPr/>
    </dgm:pt>
    <dgm:pt modelId="{141481EB-59B4-4579-9D70-0C573CD0E176}" type="pres">
      <dgm:prSet presAssocID="{A85D800B-E79E-4A8B-92E7-3C8037A2C97B}" presName="vert1" presStyleCnt="0"/>
      <dgm:spPr/>
    </dgm:pt>
  </dgm:ptLst>
  <dgm:cxnLst>
    <dgm:cxn modelId="{43A21160-A0FC-4641-9C84-6994ECDD039C}" type="presOf" srcId="{2BB98B0E-3799-4582-A727-FCCEC1504595}" destId="{D262C211-E4B1-46C9-A410-CE267E90A029}" srcOrd="0" destOrd="0" presId="urn:microsoft.com/office/officeart/2008/layout/LinedList"/>
    <dgm:cxn modelId="{6F2E8E49-FAD6-43E3-86EE-9F8D0DFB1F3D}" type="presOf" srcId="{A85D800B-E79E-4A8B-92E7-3C8037A2C97B}" destId="{D6BDE6A4-17AE-4E1A-BB3A-8A9EB36F75E2}" srcOrd="0" destOrd="0" presId="urn:microsoft.com/office/officeart/2008/layout/LinedList"/>
    <dgm:cxn modelId="{A2DAC45A-A918-4BCF-853E-A0F4461007EE}" srcId="{B9D72E5F-314C-4563-9C1C-7AB07623C5EA}" destId="{2BB98B0E-3799-4582-A727-FCCEC1504595}" srcOrd="0" destOrd="0" parTransId="{DFCC830F-12EA-4714-8892-F7F6771525EA}" sibTransId="{E8010BFE-E46D-414E-993E-B74BED9D0AA6}"/>
    <dgm:cxn modelId="{5D309FA0-67DE-4D78-BFBD-AA5A1FA6D128}" type="presOf" srcId="{EC730E16-A852-4E02-B5EE-2838EAFA34F3}" destId="{9DB4B4F2-65DE-44D5-9A18-09414DB2CC0A}" srcOrd="0" destOrd="0" presId="urn:microsoft.com/office/officeart/2008/layout/LinedList"/>
    <dgm:cxn modelId="{AFDB8DA2-820D-44AC-8BD4-33CDD6CDCD94}" srcId="{B9D72E5F-314C-4563-9C1C-7AB07623C5EA}" destId="{A85D800B-E79E-4A8B-92E7-3C8037A2C97B}" srcOrd="2" destOrd="0" parTransId="{1CAC45B2-8FC6-4EF7-8BDC-5E2FAE94EE40}" sibTransId="{FC8725CF-AEB9-49A7-85B8-DEF9AEA57532}"/>
    <dgm:cxn modelId="{082B01B3-73E3-481C-81D1-FFB658E5E27F}" srcId="{B9D72E5F-314C-4563-9C1C-7AB07623C5EA}" destId="{EC730E16-A852-4E02-B5EE-2838EAFA34F3}" srcOrd="1" destOrd="0" parTransId="{D0021112-554A-49E1-A339-E2D8134581F7}" sibTransId="{A9E5F82E-ABE4-4809-A9DA-686BADA92C68}"/>
    <dgm:cxn modelId="{2F9F0BF8-9475-4C11-91D5-A23BBA6D9742}" type="presOf" srcId="{B9D72E5F-314C-4563-9C1C-7AB07623C5EA}" destId="{9C831825-5C59-4BF6-9504-B4C524A785C7}" srcOrd="0" destOrd="0" presId="urn:microsoft.com/office/officeart/2008/layout/LinedList"/>
    <dgm:cxn modelId="{1EE7D4BE-27C9-4F79-A407-3B3668C1C98C}" type="presParOf" srcId="{9C831825-5C59-4BF6-9504-B4C524A785C7}" destId="{EC093D9E-A47B-4D21-82EE-E5DC1DDD29B7}" srcOrd="0" destOrd="0" presId="urn:microsoft.com/office/officeart/2008/layout/LinedList"/>
    <dgm:cxn modelId="{097501BF-8752-46E7-9789-068BFE36F255}" type="presParOf" srcId="{9C831825-5C59-4BF6-9504-B4C524A785C7}" destId="{6B7DA0DA-B6FE-4FA9-8155-3B23397EEAC6}" srcOrd="1" destOrd="0" presId="urn:microsoft.com/office/officeart/2008/layout/LinedList"/>
    <dgm:cxn modelId="{F3350417-EF50-4853-9876-4006BD830AD5}" type="presParOf" srcId="{6B7DA0DA-B6FE-4FA9-8155-3B23397EEAC6}" destId="{D262C211-E4B1-46C9-A410-CE267E90A029}" srcOrd="0" destOrd="0" presId="urn:microsoft.com/office/officeart/2008/layout/LinedList"/>
    <dgm:cxn modelId="{3CCE2FCF-5EE5-4D35-A7EB-CAEA07F83AC6}" type="presParOf" srcId="{6B7DA0DA-B6FE-4FA9-8155-3B23397EEAC6}" destId="{D369DB31-4433-49DF-AC21-D4B0702FD086}" srcOrd="1" destOrd="0" presId="urn:microsoft.com/office/officeart/2008/layout/LinedList"/>
    <dgm:cxn modelId="{586E50FE-7D78-483A-8F00-90B239EEF44F}" type="presParOf" srcId="{9C831825-5C59-4BF6-9504-B4C524A785C7}" destId="{BEA6E8B2-EE4B-4BED-A27D-F5FB0BE378C9}" srcOrd="2" destOrd="0" presId="urn:microsoft.com/office/officeart/2008/layout/LinedList"/>
    <dgm:cxn modelId="{4EBDC8D7-CB91-4937-A074-429C03BE4A11}" type="presParOf" srcId="{9C831825-5C59-4BF6-9504-B4C524A785C7}" destId="{E1BDF3D0-7E6D-4C22-90B7-C7FA6EEB903E}" srcOrd="3" destOrd="0" presId="urn:microsoft.com/office/officeart/2008/layout/LinedList"/>
    <dgm:cxn modelId="{A059056D-39F1-42BC-9075-9BB7FCEBEFE6}" type="presParOf" srcId="{E1BDF3D0-7E6D-4C22-90B7-C7FA6EEB903E}" destId="{9DB4B4F2-65DE-44D5-9A18-09414DB2CC0A}" srcOrd="0" destOrd="0" presId="urn:microsoft.com/office/officeart/2008/layout/LinedList"/>
    <dgm:cxn modelId="{628DECC3-E131-44D2-8BF5-B26CCD276B82}" type="presParOf" srcId="{E1BDF3D0-7E6D-4C22-90B7-C7FA6EEB903E}" destId="{0F8F12CA-DB15-408E-B587-22BCF93DBB61}" srcOrd="1" destOrd="0" presId="urn:microsoft.com/office/officeart/2008/layout/LinedList"/>
    <dgm:cxn modelId="{7B38DD64-F6A2-4DC5-B32D-BDCAE51022BA}" type="presParOf" srcId="{9C831825-5C59-4BF6-9504-B4C524A785C7}" destId="{3E3999DD-AF3D-4B89-AFD9-A1895F88C53B}" srcOrd="4" destOrd="0" presId="urn:microsoft.com/office/officeart/2008/layout/LinedList"/>
    <dgm:cxn modelId="{8FFC7EF0-93F2-4B0F-980E-0EB9C97B32FF}" type="presParOf" srcId="{9C831825-5C59-4BF6-9504-B4C524A785C7}" destId="{08693BB7-6A99-401D-99EB-51B3EC575B53}" srcOrd="5" destOrd="0" presId="urn:microsoft.com/office/officeart/2008/layout/LinedList"/>
    <dgm:cxn modelId="{1E4B1EE2-82DE-4B37-82EC-7B25EFC6892D}" type="presParOf" srcId="{08693BB7-6A99-401D-99EB-51B3EC575B53}" destId="{D6BDE6A4-17AE-4E1A-BB3A-8A9EB36F75E2}" srcOrd="0" destOrd="0" presId="urn:microsoft.com/office/officeart/2008/layout/LinedList"/>
    <dgm:cxn modelId="{E8BE4194-8626-47BF-BDF1-D3459188C9B8}" type="presParOf" srcId="{08693BB7-6A99-401D-99EB-51B3EC575B53}" destId="{141481EB-59B4-4579-9D70-0C573CD0E17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05936-F920-4736-99F6-63FEC6A48A2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730249-64FC-4784-BFA8-97472EA6554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-Самооценка организаций образования осуществляется путем анализа предоставляемых образовательных услуг на соответствие общим требованиям ГОСО):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977598-54A9-4859-84F9-83E913B0EEFE}" type="parTrans" cxnId="{BB393A36-C985-4BBF-9F4C-0836A7A9E0D7}">
      <dgm:prSet/>
      <dgm:spPr/>
      <dgm:t>
        <a:bodyPr/>
        <a:lstStyle/>
        <a:p>
          <a:endParaRPr lang="en-US"/>
        </a:p>
      </dgm:t>
    </dgm:pt>
    <dgm:pt modelId="{46285A16-F453-44AE-B146-C0838BC306FA}" type="sibTrans" cxnId="{BB393A36-C985-4BBF-9F4C-0836A7A9E0D7}">
      <dgm:prSet/>
      <dgm:spPr/>
      <dgm:t>
        <a:bodyPr/>
        <a:lstStyle/>
        <a:p>
          <a:endParaRPr lang="en-US"/>
        </a:p>
      </dgm:t>
    </dgm:pt>
    <dgm:pt modelId="{C543FCD8-445A-4F43-9EDA-27D5917C590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1) содержания образования с ориентиром на результаты обучения;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EDE85-FB90-4C9F-B58C-F1F6DA03A753}" type="parTrans" cxnId="{A80FFC56-F262-4C6B-A85A-DDF1B64D2372}">
      <dgm:prSet/>
      <dgm:spPr/>
      <dgm:t>
        <a:bodyPr/>
        <a:lstStyle/>
        <a:p>
          <a:endParaRPr lang="en-US"/>
        </a:p>
      </dgm:t>
    </dgm:pt>
    <dgm:pt modelId="{D4D48738-9275-4A0B-85F3-C15F4B2DEEC3}" type="sibTrans" cxnId="{A80FFC56-F262-4C6B-A85A-DDF1B64D2372}">
      <dgm:prSet/>
      <dgm:spPr/>
      <dgm:t>
        <a:bodyPr/>
        <a:lstStyle/>
        <a:p>
          <a:endParaRPr lang="en-US"/>
        </a:p>
      </dgm:t>
    </dgm:pt>
    <dgm:pt modelId="{19D9BEDB-3346-4101-82E9-E72F5D819B2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2) максимального объема учебной нагрузки обучающихся и воспитанников</a:t>
          </a:r>
          <a:r>
            <a:rPr lang="ru-RU" sz="500" dirty="0"/>
            <a:t>; </a:t>
          </a:r>
          <a:endParaRPr lang="en-US" sz="500" dirty="0"/>
        </a:p>
      </dgm:t>
    </dgm:pt>
    <dgm:pt modelId="{DFDE6826-433D-4BE2-985B-541C4DB96CE7}" type="parTrans" cxnId="{096B2F6D-BF22-4E03-BC12-1EC7714C7C08}">
      <dgm:prSet/>
      <dgm:spPr/>
      <dgm:t>
        <a:bodyPr/>
        <a:lstStyle/>
        <a:p>
          <a:endParaRPr lang="en-US"/>
        </a:p>
      </dgm:t>
    </dgm:pt>
    <dgm:pt modelId="{9721968B-BFE3-4B7A-943C-41DDF1174935}" type="sibTrans" cxnId="{096B2F6D-BF22-4E03-BC12-1EC7714C7C08}">
      <dgm:prSet/>
      <dgm:spPr/>
      <dgm:t>
        <a:bodyPr/>
        <a:lstStyle/>
        <a:p>
          <a:endParaRPr lang="en-US"/>
        </a:p>
      </dgm:t>
    </dgm:pt>
    <dgm:pt modelId="{371D0639-9260-4E83-8E08-6A72A85E3EE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3) уровня подготовки обучающихся (воспитанников</a:t>
          </a:r>
          <a:r>
            <a:rPr lang="ru-RU" sz="500" dirty="0"/>
            <a:t>); </a:t>
          </a:r>
          <a:endParaRPr lang="en-US" sz="500" dirty="0"/>
        </a:p>
      </dgm:t>
    </dgm:pt>
    <dgm:pt modelId="{B04B3C0A-5967-4CC8-B5B0-4FB71DEFC52E}" type="parTrans" cxnId="{FFC1C5D7-1BFF-4A1B-8AF8-CFB821F06C50}">
      <dgm:prSet/>
      <dgm:spPr/>
      <dgm:t>
        <a:bodyPr/>
        <a:lstStyle/>
        <a:p>
          <a:endParaRPr lang="en-US"/>
        </a:p>
      </dgm:t>
    </dgm:pt>
    <dgm:pt modelId="{91B4BC8A-B501-46E8-BFE8-3983144D2A3D}" type="sibTrans" cxnId="{FFC1C5D7-1BFF-4A1B-8AF8-CFB821F06C50}">
      <dgm:prSet/>
      <dgm:spPr/>
      <dgm:t>
        <a:bodyPr/>
        <a:lstStyle/>
        <a:p>
          <a:endParaRPr lang="en-US"/>
        </a:p>
      </dgm:t>
    </dgm:pt>
    <dgm:pt modelId="{E940807E-A66C-4883-ADC9-64EB62F3A0C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4) срока обучения</a:t>
          </a:r>
          <a:r>
            <a:rPr lang="ru-RU" sz="500" dirty="0"/>
            <a:t>.</a:t>
          </a:r>
          <a:endParaRPr lang="en-US" sz="500" dirty="0"/>
        </a:p>
      </dgm:t>
    </dgm:pt>
    <dgm:pt modelId="{6735EAF4-6F73-41C5-8A64-2D4F61D8A654}" type="parTrans" cxnId="{F2AD0B4E-ED14-4091-845F-126D20A8D1FB}">
      <dgm:prSet/>
      <dgm:spPr/>
      <dgm:t>
        <a:bodyPr/>
        <a:lstStyle/>
        <a:p>
          <a:endParaRPr lang="en-US"/>
        </a:p>
      </dgm:t>
    </dgm:pt>
    <dgm:pt modelId="{35E0CAFB-6199-4D17-9CF5-08CFD7EEEBAC}" type="sibTrans" cxnId="{F2AD0B4E-ED14-4091-845F-126D20A8D1FB}">
      <dgm:prSet/>
      <dgm:spPr/>
      <dgm:t>
        <a:bodyPr/>
        <a:lstStyle/>
        <a:p>
          <a:endParaRPr lang="en-US"/>
        </a:p>
      </dgm:t>
    </dgm:pt>
    <dgm:pt modelId="{0679CCEE-ECB5-4147-89D2-8437D2456B6B}" type="pres">
      <dgm:prSet presAssocID="{5FD05936-F920-4736-99F6-63FEC6A48A27}" presName="linear" presStyleCnt="0">
        <dgm:presLayoutVars>
          <dgm:animLvl val="lvl"/>
          <dgm:resizeHandles val="exact"/>
        </dgm:presLayoutVars>
      </dgm:prSet>
      <dgm:spPr/>
    </dgm:pt>
    <dgm:pt modelId="{81F71777-CE98-4057-8528-2A5A15782E6D}" type="pres">
      <dgm:prSet presAssocID="{5B730249-64FC-4784-BFA8-97472EA655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A05ABE4-7805-4637-ABB1-813500F63322}" type="pres">
      <dgm:prSet presAssocID="{46285A16-F453-44AE-B146-C0838BC306FA}" presName="spacer" presStyleCnt="0"/>
      <dgm:spPr/>
    </dgm:pt>
    <dgm:pt modelId="{616974C3-39F5-4859-A45E-480C91FA9A82}" type="pres">
      <dgm:prSet presAssocID="{C543FCD8-445A-4F43-9EDA-27D5917C59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DBDCA80-1F3F-4431-9A92-B05B96E29A61}" type="pres">
      <dgm:prSet presAssocID="{D4D48738-9275-4A0B-85F3-C15F4B2DEEC3}" presName="spacer" presStyleCnt="0"/>
      <dgm:spPr/>
    </dgm:pt>
    <dgm:pt modelId="{3BAF2FB8-DAB5-4B45-85E0-80DB8B7ED54E}" type="pres">
      <dgm:prSet presAssocID="{19D9BEDB-3346-4101-82E9-E72F5D819B2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4FFCE56-A99C-47AF-B04A-B2D448864E75}" type="pres">
      <dgm:prSet presAssocID="{9721968B-BFE3-4B7A-943C-41DDF1174935}" presName="spacer" presStyleCnt="0"/>
      <dgm:spPr/>
    </dgm:pt>
    <dgm:pt modelId="{861E3B45-0CC8-4C25-90C5-6473871A24D6}" type="pres">
      <dgm:prSet presAssocID="{371D0639-9260-4E83-8E08-6A72A85E3EE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DCD59D-6B70-4DA3-8C63-C7FD7E675EA7}" type="pres">
      <dgm:prSet presAssocID="{91B4BC8A-B501-46E8-BFE8-3983144D2A3D}" presName="spacer" presStyleCnt="0"/>
      <dgm:spPr/>
    </dgm:pt>
    <dgm:pt modelId="{D5333233-FA68-4123-843E-472AB0DE4156}" type="pres">
      <dgm:prSet presAssocID="{E940807E-A66C-4883-ADC9-64EB62F3A0C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393A36-C985-4BBF-9F4C-0836A7A9E0D7}" srcId="{5FD05936-F920-4736-99F6-63FEC6A48A27}" destId="{5B730249-64FC-4784-BFA8-97472EA65544}" srcOrd="0" destOrd="0" parTransId="{6B977598-54A9-4859-84F9-83E913B0EEFE}" sibTransId="{46285A16-F453-44AE-B146-C0838BC306FA}"/>
    <dgm:cxn modelId="{44D1F436-3675-4544-9017-0B4AE635DBE2}" type="presOf" srcId="{E940807E-A66C-4883-ADC9-64EB62F3A0C3}" destId="{D5333233-FA68-4123-843E-472AB0DE4156}" srcOrd="0" destOrd="0" presId="urn:microsoft.com/office/officeart/2005/8/layout/vList2"/>
    <dgm:cxn modelId="{92267141-249C-4067-B7A3-4708F5DC76F3}" type="presOf" srcId="{5B730249-64FC-4784-BFA8-97472EA65544}" destId="{81F71777-CE98-4057-8528-2A5A15782E6D}" srcOrd="0" destOrd="0" presId="urn:microsoft.com/office/officeart/2005/8/layout/vList2"/>
    <dgm:cxn modelId="{B279C26A-9332-4931-8C24-48DF682E9A74}" type="presOf" srcId="{5FD05936-F920-4736-99F6-63FEC6A48A27}" destId="{0679CCEE-ECB5-4147-89D2-8437D2456B6B}" srcOrd="0" destOrd="0" presId="urn:microsoft.com/office/officeart/2005/8/layout/vList2"/>
    <dgm:cxn modelId="{096B2F6D-BF22-4E03-BC12-1EC7714C7C08}" srcId="{5FD05936-F920-4736-99F6-63FEC6A48A27}" destId="{19D9BEDB-3346-4101-82E9-E72F5D819B2B}" srcOrd="2" destOrd="0" parTransId="{DFDE6826-433D-4BE2-985B-541C4DB96CE7}" sibTransId="{9721968B-BFE3-4B7A-943C-41DDF1174935}"/>
    <dgm:cxn modelId="{F2AD0B4E-ED14-4091-845F-126D20A8D1FB}" srcId="{5FD05936-F920-4736-99F6-63FEC6A48A27}" destId="{E940807E-A66C-4883-ADC9-64EB62F3A0C3}" srcOrd="4" destOrd="0" parTransId="{6735EAF4-6F73-41C5-8A64-2D4F61D8A654}" sibTransId="{35E0CAFB-6199-4D17-9CF5-08CFD7EEEBAC}"/>
    <dgm:cxn modelId="{A80FFC56-F262-4C6B-A85A-DDF1B64D2372}" srcId="{5FD05936-F920-4736-99F6-63FEC6A48A27}" destId="{C543FCD8-445A-4F43-9EDA-27D5917C590E}" srcOrd="1" destOrd="0" parTransId="{D50EDE85-FB90-4C9F-B58C-F1F6DA03A753}" sibTransId="{D4D48738-9275-4A0B-85F3-C15F4B2DEEC3}"/>
    <dgm:cxn modelId="{FFC1C5D7-1BFF-4A1B-8AF8-CFB821F06C50}" srcId="{5FD05936-F920-4736-99F6-63FEC6A48A27}" destId="{371D0639-9260-4E83-8E08-6A72A85E3EE5}" srcOrd="3" destOrd="0" parTransId="{B04B3C0A-5967-4CC8-B5B0-4FB71DEFC52E}" sibTransId="{91B4BC8A-B501-46E8-BFE8-3983144D2A3D}"/>
    <dgm:cxn modelId="{B88375ED-E905-4FC1-98FA-F4C32AACD8E3}" type="presOf" srcId="{371D0639-9260-4E83-8E08-6A72A85E3EE5}" destId="{861E3B45-0CC8-4C25-90C5-6473871A24D6}" srcOrd="0" destOrd="0" presId="urn:microsoft.com/office/officeart/2005/8/layout/vList2"/>
    <dgm:cxn modelId="{A00DB0F4-73B2-42B8-8012-B82E3387D9C2}" type="presOf" srcId="{19D9BEDB-3346-4101-82E9-E72F5D819B2B}" destId="{3BAF2FB8-DAB5-4B45-85E0-80DB8B7ED54E}" srcOrd="0" destOrd="0" presId="urn:microsoft.com/office/officeart/2005/8/layout/vList2"/>
    <dgm:cxn modelId="{1923ECF7-5CF0-4911-8B8F-5CF7BFBDDF88}" type="presOf" srcId="{C543FCD8-445A-4F43-9EDA-27D5917C590E}" destId="{616974C3-39F5-4859-A45E-480C91FA9A82}" srcOrd="0" destOrd="0" presId="urn:microsoft.com/office/officeart/2005/8/layout/vList2"/>
    <dgm:cxn modelId="{6150E919-5B05-47CB-A67B-1AA72DB26BA2}" type="presParOf" srcId="{0679CCEE-ECB5-4147-89D2-8437D2456B6B}" destId="{81F71777-CE98-4057-8528-2A5A15782E6D}" srcOrd="0" destOrd="0" presId="urn:microsoft.com/office/officeart/2005/8/layout/vList2"/>
    <dgm:cxn modelId="{280DF198-A31F-4FAA-AE46-644D8BFA679D}" type="presParOf" srcId="{0679CCEE-ECB5-4147-89D2-8437D2456B6B}" destId="{1A05ABE4-7805-4637-ABB1-813500F63322}" srcOrd="1" destOrd="0" presId="urn:microsoft.com/office/officeart/2005/8/layout/vList2"/>
    <dgm:cxn modelId="{A6DB27CC-04C0-40C5-BF36-ABC26D707522}" type="presParOf" srcId="{0679CCEE-ECB5-4147-89D2-8437D2456B6B}" destId="{616974C3-39F5-4859-A45E-480C91FA9A82}" srcOrd="2" destOrd="0" presId="urn:microsoft.com/office/officeart/2005/8/layout/vList2"/>
    <dgm:cxn modelId="{AA0B872C-4009-4027-AB01-C0C74F8B247A}" type="presParOf" srcId="{0679CCEE-ECB5-4147-89D2-8437D2456B6B}" destId="{7DBDCA80-1F3F-4431-9A92-B05B96E29A61}" srcOrd="3" destOrd="0" presId="urn:microsoft.com/office/officeart/2005/8/layout/vList2"/>
    <dgm:cxn modelId="{0146CC55-392A-459B-93DF-2CE71DC345B3}" type="presParOf" srcId="{0679CCEE-ECB5-4147-89D2-8437D2456B6B}" destId="{3BAF2FB8-DAB5-4B45-85E0-80DB8B7ED54E}" srcOrd="4" destOrd="0" presId="urn:microsoft.com/office/officeart/2005/8/layout/vList2"/>
    <dgm:cxn modelId="{C8D6A9B3-6AFB-470B-B39D-F46B4529F782}" type="presParOf" srcId="{0679CCEE-ECB5-4147-89D2-8437D2456B6B}" destId="{F4FFCE56-A99C-47AF-B04A-B2D448864E75}" srcOrd="5" destOrd="0" presId="urn:microsoft.com/office/officeart/2005/8/layout/vList2"/>
    <dgm:cxn modelId="{FAB0ABD6-38D3-4376-ABC7-CEEDD066360D}" type="presParOf" srcId="{0679CCEE-ECB5-4147-89D2-8437D2456B6B}" destId="{861E3B45-0CC8-4C25-90C5-6473871A24D6}" srcOrd="6" destOrd="0" presId="urn:microsoft.com/office/officeart/2005/8/layout/vList2"/>
    <dgm:cxn modelId="{A974068D-5DA5-4E7D-903B-E655847E7A1E}" type="presParOf" srcId="{0679CCEE-ECB5-4147-89D2-8437D2456B6B}" destId="{34DCD59D-6B70-4DA3-8C63-C7FD7E675EA7}" srcOrd="7" destOrd="0" presId="urn:microsoft.com/office/officeart/2005/8/layout/vList2"/>
    <dgm:cxn modelId="{B492D8B8-2C53-493D-8996-FDDB0066B77C}" type="presParOf" srcId="{0679CCEE-ECB5-4147-89D2-8437D2456B6B}" destId="{D5333233-FA68-4123-843E-472AB0DE41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88460E-1FEA-4E70-ABAB-11AE1381AF4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94580E-832E-44FA-B26C-138920A8875C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1).Наличие и соответствие рабочего учебного плана, расписаний занятий, утвержденных руководителем организации образования, требованиям государственных общеобязательных стандартов начального, основного среднего и общего среднего образования;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E8C29D-C6A4-4137-81F9-84EB12812580}" type="parTrans" cxnId="{11C6EE74-74CD-4536-966E-12B54611199A}">
      <dgm:prSet/>
      <dgm:spPr/>
      <dgm:t>
        <a:bodyPr/>
        <a:lstStyle/>
        <a:p>
          <a:endParaRPr lang="en-US"/>
        </a:p>
      </dgm:t>
    </dgm:pt>
    <dgm:pt modelId="{AF47E6E8-3BDF-4697-A0C2-D04C82F43E5A}" type="sibTrans" cxnId="{11C6EE74-74CD-4536-966E-12B54611199A}">
      <dgm:prSet/>
      <dgm:spPr/>
      <dgm:t>
        <a:bodyPr/>
        <a:lstStyle/>
        <a:p>
          <a:endParaRPr lang="en-US"/>
        </a:p>
      </dgm:t>
    </dgm:pt>
    <dgm:pt modelId="{7082EE9F-81C2-42CB-9829-2A02A09175E2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2) освоение базового содержания учебных предметов, осуществляемого в соответствии с типовыми учебными программами по общеобразовательным предметам;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36760-D379-4229-AA63-605F9E325CCA}" type="parTrans" cxnId="{B54BE2D6-DFA9-4CAE-8563-44CC14A51811}">
      <dgm:prSet/>
      <dgm:spPr/>
      <dgm:t>
        <a:bodyPr/>
        <a:lstStyle/>
        <a:p>
          <a:endParaRPr lang="en-US"/>
        </a:p>
      </dgm:t>
    </dgm:pt>
    <dgm:pt modelId="{DF606C65-C7A7-4A1D-9E28-ADFCD8353308}" type="sibTrans" cxnId="{B54BE2D6-DFA9-4CAE-8563-44CC14A51811}">
      <dgm:prSet/>
      <dgm:spPr/>
      <dgm:t>
        <a:bodyPr/>
        <a:lstStyle/>
        <a:p>
          <a:endParaRPr lang="en-US"/>
        </a:p>
      </dgm:t>
    </dgm:pt>
    <dgm:pt modelId="{460D50BD-7DED-4066-A7B6-61E8B2AE4A33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3) реализация воспитательной работы, направленной на решение вопросов познания и освоения обучающимися субъективно новых знаний, на изучение национальных традиций, культуры и привитие общечеловеческих ценностей;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34852-BB5D-4AD2-9D1B-DFC1B9972D75}" type="parTrans" cxnId="{2235B3A3-6B71-4848-BB9F-07073A3EB11B}">
      <dgm:prSet/>
      <dgm:spPr/>
      <dgm:t>
        <a:bodyPr/>
        <a:lstStyle/>
        <a:p>
          <a:endParaRPr lang="en-US"/>
        </a:p>
      </dgm:t>
    </dgm:pt>
    <dgm:pt modelId="{CECBC3C8-A72F-42D9-BA3E-DB576AF371A6}" type="sibTrans" cxnId="{2235B3A3-6B71-4848-BB9F-07073A3EB11B}">
      <dgm:prSet/>
      <dgm:spPr/>
      <dgm:t>
        <a:bodyPr/>
        <a:lstStyle/>
        <a:p>
          <a:endParaRPr lang="en-US"/>
        </a:p>
      </dgm:t>
    </dgm:pt>
    <dgm:pt modelId="{2DA71AFB-8C74-4AFD-B000-6203BFFDBCB9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4) организация разнообразных форм внеурочной деятельности в совокупности, обеспечивающей реализацию духовно-нравственного, гражданско-патриотического, художественно-эстетического, трудового и физического воспитания обучающихся;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63AC5-233E-4360-B59A-77AD8040BA67}" type="parTrans" cxnId="{B090B0C7-DAF2-483A-AD2F-A0ACCE7204B9}">
      <dgm:prSet/>
      <dgm:spPr/>
      <dgm:t>
        <a:bodyPr/>
        <a:lstStyle/>
        <a:p>
          <a:endParaRPr lang="en-US"/>
        </a:p>
      </dgm:t>
    </dgm:pt>
    <dgm:pt modelId="{5314D7D4-69A2-4E97-B49C-529D381E48D0}" type="sibTrans" cxnId="{B090B0C7-DAF2-483A-AD2F-A0ACCE7204B9}">
      <dgm:prSet/>
      <dgm:spPr/>
      <dgm:t>
        <a:bodyPr/>
        <a:lstStyle/>
        <a:p>
          <a:endParaRPr lang="en-US"/>
        </a:p>
      </dgm:t>
    </dgm:pt>
    <dgm:pt modelId="{E74619B0-87B4-4479-8F55-83A92A8ED1B0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5) реализация профильного обучения с учетом индивидуальных интересов и потребностей обучающихся (углубленный и стандартный уровни обучения);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55F80-61E1-43D8-8FEA-149A5D49F919}" type="parTrans" cxnId="{10EB1B0B-A4B1-464B-8C77-FB76BC4D1091}">
      <dgm:prSet/>
      <dgm:spPr/>
      <dgm:t>
        <a:bodyPr/>
        <a:lstStyle/>
        <a:p>
          <a:endParaRPr lang="en-US"/>
        </a:p>
      </dgm:t>
    </dgm:pt>
    <dgm:pt modelId="{5B50925C-E422-4DF5-9061-DDAAA512AD76}" type="sibTrans" cxnId="{10EB1B0B-A4B1-464B-8C77-FB76BC4D1091}">
      <dgm:prSet/>
      <dgm:spPr/>
      <dgm:t>
        <a:bodyPr/>
        <a:lstStyle/>
        <a:p>
          <a:endParaRPr lang="en-US"/>
        </a:p>
      </dgm:t>
    </dgm:pt>
    <dgm:pt modelId="{EE532D6C-3C32-4D43-ACC4-D3B7AA71623A}">
      <dgm:prSet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6) организация учебного процесса с учетом особых образовательных потребностей и индивидуальных возможностей обучающихся;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FB21E7-1D69-46C6-8234-DF7153E2E7F5}" type="parTrans" cxnId="{B23C891D-A17D-4976-81D9-ED4D94010B3A}">
      <dgm:prSet/>
      <dgm:spPr/>
      <dgm:t>
        <a:bodyPr/>
        <a:lstStyle/>
        <a:p>
          <a:endParaRPr lang="en-US"/>
        </a:p>
      </dgm:t>
    </dgm:pt>
    <dgm:pt modelId="{6EEFD05D-C53C-4054-8F34-5AC2F9118670}" type="sibTrans" cxnId="{B23C891D-A17D-4976-81D9-ED4D94010B3A}">
      <dgm:prSet/>
      <dgm:spPr/>
      <dgm:t>
        <a:bodyPr/>
        <a:lstStyle/>
        <a:p>
          <a:endParaRPr lang="en-US"/>
        </a:p>
      </dgm:t>
    </dgm:pt>
    <dgm:pt modelId="{3278D495-01A1-4745-95EE-C4272223C752}" type="pres">
      <dgm:prSet presAssocID="{2E88460E-1FEA-4E70-ABAB-11AE1381AF49}" presName="diagram" presStyleCnt="0">
        <dgm:presLayoutVars>
          <dgm:dir/>
          <dgm:resizeHandles val="exact"/>
        </dgm:presLayoutVars>
      </dgm:prSet>
      <dgm:spPr/>
    </dgm:pt>
    <dgm:pt modelId="{C98944A6-6E4F-4093-B216-B258AD681098}" type="pres">
      <dgm:prSet presAssocID="{C194580E-832E-44FA-B26C-138920A8875C}" presName="node" presStyleLbl="node1" presStyleIdx="0" presStyleCnt="6">
        <dgm:presLayoutVars>
          <dgm:bulletEnabled val="1"/>
        </dgm:presLayoutVars>
      </dgm:prSet>
      <dgm:spPr/>
    </dgm:pt>
    <dgm:pt modelId="{23E60B7B-C693-4819-9312-C81EDECCAD6E}" type="pres">
      <dgm:prSet presAssocID="{AF47E6E8-3BDF-4697-A0C2-D04C82F43E5A}" presName="sibTrans" presStyleCnt="0"/>
      <dgm:spPr/>
    </dgm:pt>
    <dgm:pt modelId="{DF4551B1-CF53-4098-8387-CDFD822BC6C3}" type="pres">
      <dgm:prSet presAssocID="{7082EE9F-81C2-42CB-9829-2A02A09175E2}" presName="node" presStyleLbl="node1" presStyleIdx="1" presStyleCnt="6">
        <dgm:presLayoutVars>
          <dgm:bulletEnabled val="1"/>
        </dgm:presLayoutVars>
      </dgm:prSet>
      <dgm:spPr/>
    </dgm:pt>
    <dgm:pt modelId="{C281CAAA-E5AE-44B5-86DB-C8C88B7B7666}" type="pres">
      <dgm:prSet presAssocID="{DF606C65-C7A7-4A1D-9E28-ADFCD8353308}" presName="sibTrans" presStyleCnt="0"/>
      <dgm:spPr/>
    </dgm:pt>
    <dgm:pt modelId="{538F763C-2AD4-405B-B27B-AAFFF7D059E6}" type="pres">
      <dgm:prSet presAssocID="{460D50BD-7DED-4066-A7B6-61E8B2AE4A33}" presName="node" presStyleLbl="node1" presStyleIdx="2" presStyleCnt="6">
        <dgm:presLayoutVars>
          <dgm:bulletEnabled val="1"/>
        </dgm:presLayoutVars>
      </dgm:prSet>
      <dgm:spPr/>
    </dgm:pt>
    <dgm:pt modelId="{284FA332-3AEC-4903-8857-706142F9BBA5}" type="pres">
      <dgm:prSet presAssocID="{CECBC3C8-A72F-42D9-BA3E-DB576AF371A6}" presName="sibTrans" presStyleCnt="0"/>
      <dgm:spPr/>
    </dgm:pt>
    <dgm:pt modelId="{8F9D572E-4998-480B-8D0A-F6937CB11771}" type="pres">
      <dgm:prSet presAssocID="{2DA71AFB-8C74-4AFD-B000-6203BFFDBCB9}" presName="node" presStyleLbl="node1" presStyleIdx="3" presStyleCnt="6">
        <dgm:presLayoutVars>
          <dgm:bulletEnabled val="1"/>
        </dgm:presLayoutVars>
      </dgm:prSet>
      <dgm:spPr/>
    </dgm:pt>
    <dgm:pt modelId="{04FFEE1B-EF0D-439F-8051-282775F92FF8}" type="pres">
      <dgm:prSet presAssocID="{5314D7D4-69A2-4E97-B49C-529D381E48D0}" presName="sibTrans" presStyleCnt="0"/>
      <dgm:spPr/>
    </dgm:pt>
    <dgm:pt modelId="{F3D5803C-0BEA-436D-A343-4CB8D35B39C7}" type="pres">
      <dgm:prSet presAssocID="{E74619B0-87B4-4479-8F55-83A92A8ED1B0}" presName="node" presStyleLbl="node1" presStyleIdx="4" presStyleCnt="6">
        <dgm:presLayoutVars>
          <dgm:bulletEnabled val="1"/>
        </dgm:presLayoutVars>
      </dgm:prSet>
      <dgm:spPr/>
    </dgm:pt>
    <dgm:pt modelId="{7371564D-312F-4FA6-8B6B-17C2C7983528}" type="pres">
      <dgm:prSet presAssocID="{5B50925C-E422-4DF5-9061-DDAAA512AD76}" presName="sibTrans" presStyleCnt="0"/>
      <dgm:spPr/>
    </dgm:pt>
    <dgm:pt modelId="{47D0AC37-19A0-435F-8D18-B6EFEB5EF718}" type="pres">
      <dgm:prSet presAssocID="{EE532D6C-3C32-4D43-ACC4-D3B7AA71623A}" presName="node" presStyleLbl="node1" presStyleIdx="5" presStyleCnt="6">
        <dgm:presLayoutVars>
          <dgm:bulletEnabled val="1"/>
        </dgm:presLayoutVars>
      </dgm:prSet>
      <dgm:spPr/>
    </dgm:pt>
  </dgm:ptLst>
  <dgm:cxnLst>
    <dgm:cxn modelId="{348F8205-622F-4E9F-AA06-0A2ED38A261C}" type="presOf" srcId="{E74619B0-87B4-4479-8F55-83A92A8ED1B0}" destId="{F3D5803C-0BEA-436D-A343-4CB8D35B39C7}" srcOrd="0" destOrd="0" presId="urn:microsoft.com/office/officeart/2005/8/layout/default"/>
    <dgm:cxn modelId="{10EB1B0B-A4B1-464B-8C77-FB76BC4D1091}" srcId="{2E88460E-1FEA-4E70-ABAB-11AE1381AF49}" destId="{E74619B0-87B4-4479-8F55-83A92A8ED1B0}" srcOrd="4" destOrd="0" parTransId="{F2855F80-61E1-43D8-8FEA-149A5D49F919}" sibTransId="{5B50925C-E422-4DF5-9061-DDAAA512AD76}"/>
    <dgm:cxn modelId="{B23C891D-A17D-4976-81D9-ED4D94010B3A}" srcId="{2E88460E-1FEA-4E70-ABAB-11AE1381AF49}" destId="{EE532D6C-3C32-4D43-ACC4-D3B7AA71623A}" srcOrd="5" destOrd="0" parTransId="{E6FB21E7-1D69-46C6-8234-DF7153E2E7F5}" sibTransId="{6EEFD05D-C53C-4054-8F34-5AC2F9118670}"/>
    <dgm:cxn modelId="{ADEC884A-DCAF-4EFF-BB0D-129F65A3369D}" type="presOf" srcId="{7082EE9F-81C2-42CB-9829-2A02A09175E2}" destId="{DF4551B1-CF53-4098-8387-CDFD822BC6C3}" srcOrd="0" destOrd="0" presId="urn:microsoft.com/office/officeart/2005/8/layout/default"/>
    <dgm:cxn modelId="{927B3B73-561B-41C1-B909-0B5C401CEB1C}" type="presOf" srcId="{C194580E-832E-44FA-B26C-138920A8875C}" destId="{C98944A6-6E4F-4093-B216-B258AD681098}" srcOrd="0" destOrd="0" presId="urn:microsoft.com/office/officeart/2005/8/layout/default"/>
    <dgm:cxn modelId="{11C6EE74-74CD-4536-966E-12B54611199A}" srcId="{2E88460E-1FEA-4E70-ABAB-11AE1381AF49}" destId="{C194580E-832E-44FA-B26C-138920A8875C}" srcOrd="0" destOrd="0" parTransId="{28E8C29D-C6A4-4137-81F9-84EB12812580}" sibTransId="{AF47E6E8-3BDF-4697-A0C2-D04C82F43E5A}"/>
    <dgm:cxn modelId="{2235B3A3-6B71-4848-BB9F-07073A3EB11B}" srcId="{2E88460E-1FEA-4E70-ABAB-11AE1381AF49}" destId="{460D50BD-7DED-4066-A7B6-61E8B2AE4A33}" srcOrd="2" destOrd="0" parTransId="{64834852-BB5D-4AD2-9D1B-DFC1B9972D75}" sibTransId="{CECBC3C8-A72F-42D9-BA3E-DB576AF371A6}"/>
    <dgm:cxn modelId="{E6F0FBB9-0A68-47FA-82C8-8F5B709AAB46}" type="presOf" srcId="{EE532D6C-3C32-4D43-ACC4-D3B7AA71623A}" destId="{47D0AC37-19A0-435F-8D18-B6EFEB5EF718}" srcOrd="0" destOrd="0" presId="urn:microsoft.com/office/officeart/2005/8/layout/default"/>
    <dgm:cxn modelId="{B090B0C7-DAF2-483A-AD2F-A0ACCE7204B9}" srcId="{2E88460E-1FEA-4E70-ABAB-11AE1381AF49}" destId="{2DA71AFB-8C74-4AFD-B000-6203BFFDBCB9}" srcOrd="3" destOrd="0" parTransId="{E8E63AC5-233E-4360-B59A-77AD8040BA67}" sibTransId="{5314D7D4-69A2-4E97-B49C-529D381E48D0}"/>
    <dgm:cxn modelId="{B54BE2D6-DFA9-4CAE-8563-44CC14A51811}" srcId="{2E88460E-1FEA-4E70-ABAB-11AE1381AF49}" destId="{7082EE9F-81C2-42CB-9829-2A02A09175E2}" srcOrd="1" destOrd="0" parTransId="{A2B36760-D379-4229-AA63-605F9E325CCA}" sibTransId="{DF606C65-C7A7-4A1D-9E28-ADFCD8353308}"/>
    <dgm:cxn modelId="{CA06D2EF-E29B-41DA-99F0-8DD17DA640ED}" type="presOf" srcId="{2DA71AFB-8C74-4AFD-B000-6203BFFDBCB9}" destId="{8F9D572E-4998-480B-8D0A-F6937CB11771}" srcOrd="0" destOrd="0" presId="urn:microsoft.com/office/officeart/2005/8/layout/default"/>
    <dgm:cxn modelId="{BA201FF0-881B-4E12-A1FB-9A6AD387227F}" type="presOf" srcId="{460D50BD-7DED-4066-A7B6-61E8B2AE4A33}" destId="{538F763C-2AD4-405B-B27B-AAFFF7D059E6}" srcOrd="0" destOrd="0" presId="urn:microsoft.com/office/officeart/2005/8/layout/default"/>
    <dgm:cxn modelId="{1D03FDF0-79D8-4B0D-A9FC-4E377D66E5FA}" type="presOf" srcId="{2E88460E-1FEA-4E70-ABAB-11AE1381AF49}" destId="{3278D495-01A1-4745-95EE-C4272223C752}" srcOrd="0" destOrd="0" presId="urn:microsoft.com/office/officeart/2005/8/layout/default"/>
    <dgm:cxn modelId="{F699E37F-9DFA-4922-92D5-F380A036EADB}" type="presParOf" srcId="{3278D495-01A1-4745-95EE-C4272223C752}" destId="{C98944A6-6E4F-4093-B216-B258AD681098}" srcOrd="0" destOrd="0" presId="urn:microsoft.com/office/officeart/2005/8/layout/default"/>
    <dgm:cxn modelId="{978CA64D-7618-4B22-95F6-CCBC4EAA4A0F}" type="presParOf" srcId="{3278D495-01A1-4745-95EE-C4272223C752}" destId="{23E60B7B-C693-4819-9312-C81EDECCAD6E}" srcOrd="1" destOrd="0" presId="urn:microsoft.com/office/officeart/2005/8/layout/default"/>
    <dgm:cxn modelId="{AE578860-1365-4296-A7A2-72141FE1644D}" type="presParOf" srcId="{3278D495-01A1-4745-95EE-C4272223C752}" destId="{DF4551B1-CF53-4098-8387-CDFD822BC6C3}" srcOrd="2" destOrd="0" presId="urn:microsoft.com/office/officeart/2005/8/layout/default"/>
    <dgm:cxn modelId="{EFB19AE2-AF70-431A-904F-EB6F2ECB71AB}" type="presParOf" srcId="{3278D495-01A1-4745-95EE-C4272223C752}" destId="{C281CAAA-E5AE-44B5-86DB-C8C88B7B7666}" srcOrd="3" destOrd="0" presId="urn:microsoft.com/office/officeart/2005/8/layout/default"/>
    <dgm:cxn modelId="{6F1C847A-A03F-46F5-B5C8-8888B7000F0B}" type="presParOf" srcId="{3278D495-01A1-4745-95EE-C4272223C752}" destId="{538F763C-2AD4-405B-B27B-AAFFF7D059E6}" srcOrd="4" destOrd="0" presId="urn:microsoft.com/office/officeart/2005/8/layout/default"/>
    <dgm:cxn modelId="{62CA1463-EE30-46BE-A33A-7970925A6BF0}" type="presParOf" srcId="{3278D495-01A1-4745-95EE-C4272223C752}" destId="{284FA332-3AEC-4903-8857-706142F9BBA5}" srcOrd="5" destOrd="0" presId="urn:microsoft.com/office/officeart/2005/8/layout/default"/>
    <dgm:cxn modelId="{AF0AB941-07E6-442C-AD14-0416FAE57EF3}" type="presParOf" srcId="{3278D495-01A1-4745-95EE-C4272223C752}" destId="{8F9D572E-4998-480B-8D0A-F6937CB11771}" srcOrd="6" destOrd="0" presId="urn:microsoft.com/office/officeart/2005/8/layout/default"/>
    <dgm:cxn modelId="{4D4B3DC1-1759-48A9-A9E6-CC779C1453DB}" type="presParOf" srcId="{3278D495-01A1-4745-95EE-C4272223C752}" destId="{04FFEE1B-EF0D-439F-8051-282775F92FF8}" srcOrd="7" destOrd="0" presId="urn:microsoft.com/office/officeart/2005/8/layout/default"/>
    <dgm:cxn modelId="{C532FFEC-2754-4492-A7B0-B5297D6C5A1E}" type="presParOf" srcId="{3278D495-01A1-4745-95EE-C4272223C752}" destId="{F3D5803C-0BEA-436D-A343-4CB8D35B39C7}" srcOrd="8" destOrd="0" presId="urn:microsoft.com/office/officeart/2005/8/layout/default"/>
    <dgm:cxn modelId="{3D664000-4626-4E3B-A8BF-E9F964B770A7}" type="presParOf" srcId="{3278D495-01A1-4745-95EE-C4272223C752}" destId="{7371564D-312F-4FA6-8B6B-17C2C7983528}" srcOrd="9" destOrd="0" presId="urn:microsoft.com/office/officeart/2005/8/layout/default"/>
    <dgm:cxn modelId="{D9294686-5871-4C98-BEB8-6A9025CF25B6}" type="presParOf" srcId="{3278D495-01A1-4745-95EE-C4272223C752}" destId="{47D0AC37-19A0-435F-8D18-B6EFEB5EF71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BD6769-F800-4B81-BC97-4E09F3717ECB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B5F8E7-7EDE-49AB-A9B6-7E12BCC6FF90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7) реализация курсов по выбору и факультативов вариативного компонента, осуществляемого в соответствии с ТУП;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DC87E-5E01-4E36-A2B4-B189CDB6CFEE}" type="parTrans" cxnId="{03BBB375-F9DD-4C35-B0DE-B1B91F5474F0}">
      <dgm:prSet/>
      <dgm:spPr/>
      <dgm:t>
        <a:bodyPr/>
        <a:lstStyle/>
        <a:p>
          <a:endParaRPr lang="en-US"/>
        </a:p>
      </dgm:t>
    </dgm:pt>
    <dgm:pt modelId="{40B23747-1AC2-43E8-8418-741946D22CBC}" type="sibTrans" cxnId="{03BBB375-F9DD-4C35-B0DE-B1B91F5474F0}">
      <dgm:prSet/>
      <dgm:spPr/>
      <dgm:t>
        <a:bodyPr/>
        <a:lstStyle/>
        <a:p>
          <a:endParaRPr lang="en-US"/>
        </a:p>
      </dgm:t>
    </dgm:pt>
    <dgm:pt modelId="{5EBED72A-AF5B-4771-9A11-A6DFEDBF7624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8) изучение обязательного учебного курса "Основы безопасности жизнедеятельности";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5104D-9BA0-400F-B7DC-7A41D19A1715}" type="parTrans" cxnId="{2724F659-0AEA-4B89-9A4A-F350DA218AB8}">
      <dgm:prSet/>
      <dgm:spPr/>
      <dgm:t>
        <a:bodyPr/>
        <a:lstStyle/>
        <a:p>
          <a:endParaRPr lang="en-US"/>
        </a:p>
      </dgm:t>
    </dgm:pt>
    <dgm:pt modelId="{5F5A2401-7B52-43B2-B089-6F462057E0B9}" type="sibTrans" cxnId="{2724F659-0AEA-4B89-9A4A-F350DA218AB8}">
      <dgm:prSet/>
      <dgm:spPr/>
      <dgm:t>
        <a:bodyPr/>
        <a:lstStyle/>
        <a:p>
          <a:endParaRPr lang="en-US"/>
        </a:p>
      </dgm:t>
    </dgm:pt>
    <dgm:pt modelId="{630AD120-0306-4348-85CC-BD7ED6289E0D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9) реализация обязательного учебного курса "Правила дорожного движения";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037E4-70B6-404B-9597-47858B04AE67}" type="parTrans" cxnId="{E1CF7E57-34A0-41C8-9FBD-B211C42DF9CC}">
      <dgm:prSet/>
      <dgm:spPr/>
      <dgm:t>
        <a:bodyPr/>
        <a:lstStyle/>
        <a:p>
          <a:endParaRPr lang="en-US"/>
        </a:p>
      </dgm:t>
    </dgm:pt>
    <dgm:pt modelId="{2A905E5C-10B8-4741-9DA6-97F3E6B4D982}" type="sibTrans" cxnId="{E1CF7E57-34A0-41C8-9FBD-B211C42DF9CC}">
      <dgm:prSet/>
      <dgm:spPr/>
      <dgm:t>
        <a:bodyPr/>
        <a:lstStyle/>
        <a:p>
          <a:endParaRPr lang="en-US"/>
        </a:p>
      </dgm:t>
    </dgm:pt>
    <dgm:pt modelId="{01C5C335-CE53-40B2-B85D-D23CD4901C8D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10) соблюдение квалификационных требований, предъявляемых к образовательной деятельности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0838B-814F-40C3-8A0D-FB1BCF325A2E}" type="parTrans" cxnId="{04691C5C-6237-4AD4-83EF-596962E4E561}">
      <dgm:prSet/>
      <dgm:spPr/>
      <dgm:t>
        <a:bodyPr/>
        <a:lstStyle/>
        <a:p>
          <a:endParaRPr lang="en-US"/>
        </a:p>
      </dgm:t>
    </dgm:pt>
    <dgm:pt modelId="{51AB9153-C413-4A81-82B0-1C187B7C544D}" type="sibTrans" cxnId="{04691C5C-6237-4AD4-83EF-596962E4E561}">
      <dgm:prSet/>
      <dgm:spPr/>
      <dgm:t>
        <a:bodyPr/>
        <a:lstStyle/>
        <a:p>
          <a:endParaRPr lang="en-US"/>
        </a:p>
      </dgm:t>
    </dgm:pt>
    <dgm:pt modelId="{778E89F7-F358-4AD3-AC5C-3E2D2C03F304}" type="pres">
      <dgm:prSet presAssocID="{82BD6769-F800-4B81-BC97-4E09F3717ECB}" presName="matrix" presStyleCnt="0">
        <dgm:presLayoutVars>
          <dgm:chMax val="1"/>
          <dgm:dir/>
          <dgm:resizeHandles val="exact"/>
        </dgm:presLayoutVars>
      </dgm:prSet>
      <dgm:spPr/>
    </dgm:pt>
    <dgm:pt modelId="{7B25D481-569E-47B4-8DF1-7BB436C6D3E1}" type="pres">
      <dgm:prSet presAssocID="{82BD6769-F800-4B81-BC97-4E09F3717ECB}" presName="diamond" presStyleLbl="bgShp" presStyleIdx="0" presStyleCnt="1"/>
      <dgm:spPr/>
    </dgm:pt>
    <dgm:pt modelId="{20B75297-04E3-4AAC-8C84-C9C27A1CEAA9}" type="pres">
      <dgm:prSet presAssocID="{82BD6769-F800-4B81-BC97-4E09F3717EC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382AD87-AB49-4E86-B4D2-D634687C90A8}" type="pres">
      <dgm:prSet presAssocID="{82BD6769-F800-4B81-BC97-4E09F3717EC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0473E1F-816F-4486-9C54-33B2FF36D0BE}" type="pres">
      <dgm:prSet presAssocID="{82BD6769-F800-4B81-BC97-4E09F3717EC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D29F6F2-71B2-4B92-99CA-B6A74909FCB7}" type="pres">
      <dgm:prSet presAssocID="{82BD6769-F800-4B81-BC97-4E09F3717EC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F3680D-3B4B-490D-8F8E-B8D77000E41D}" type="presOf" srcId="{5EBED72A-AF5B-4771-9A11-A6DFEDBF7624}" destId="{E382AD87-AB49-4E86-B4D2-D634687C90A8}" srcOrd="0" destOrd="0" presId="urn:microsoft.com/office/officeart/2005/8/layout/matrix3"/>
    <dgm:cxn modelId="{D5F07112-21D3-47E6-94B5-3ED90637362D}" type="presOf" srcId="{630AD120-0306-4348-85CC-BD7ED6289E0D}" destId="{50473E1F-816F-4486-9C54-33B2FF36D0BE}" srcOrd="0" destOrd="0" presId="urn:microsoft.com/office/officeart/2005/8/layout/matrix3"/>
    <dgm:cxn modelId="{04691C5C-6237-4AD4-83EF-596962E4E561}" srcId="{82BD6769-F800-4B81-BC97-4E09F3717ECB}" destId="{01C5C335-CE53-40B2-B85D-D23CD4901C8D}" srcOrd="3" destOrd="0" parTransId="{C0D0838B-814F-40C3-8A0D-FB1BCF325A2E}" sibTransId="{51AB9153-C413-4A81-82B0-1C187B7C544D}"/>
    <dgm:cxn modelId="{03BBB375-F9DD-4C35-B0DE-B1B91F5474F0}" srcId="{82BD6769-F800-4B81-BC97-4E09F3717ECB}" destId="{31B5F8E7-7EDE-49AB-A9B6-7E12BCC6FF90}" srcOrd="0" destOrd="0" parTransId="{848DC87E-5E01-4E36-A2B4-B189CDB6CFEE}" sibTransId="{40B23747-1AC2-43E8-8418-741946D22CBC}"/>
    <dgm:cxn modelId="{E1CF7E57-34A0-41C8-9FBD-B211C42DF9CC}" srcId="{82BD6769-F800-4B81-BC97-4E09F3717ECB}" destId="{630AD120-0306-4348-85CC-BD7ED6289E0D}" srcOrd="2" destOrd="0" parTransId="{06B037E4-70B6-404B-9597-47858B04AE67}" sibTransId="{2A905E5C-10B8-4741-9DA6-97F3E6B4D982}"/>
    <dgm:cxn modelId="{14EB2559-65B7-4DBD-B02B-5692FD471992}" type="presOf" srcId="{31B5F8E7-7EDE-49AB-A9B6-7E12BCC6FF90}" destId="{20B75297-04E3-4AAC-8C84-C9C27A1CEAA9}" srcOrd="0" destOrd="0" presId="urn:microsoft.com/office/officeart/2005/8/layout/matrix3"/>
    <dgm:cxn modelId="{2724F659-0AEA-4B89-9A4A-F350DA218AB8}" srcId="{82BD6769-F800-4B81-BC97-4E09F3717ECB}" destId="{5EBED72A-AF5B-4771-9A11-A6DFEDBF7624}" srcOrd="1" destOrd="0" parTransId="{98B5104D-9BA0-400F-B7DC-7A41D19A1715}" sibTransId="{5F5A2401-7B52-43B2-B089-6F462057E0B9}"/>
    <dgm:cxn modelId="{3E24A596-5B14-4E23-982C-C2F7018532A7}" type="presOf" srcId="{82BD6769-F800-4B81-BC97-4E09F3717ECB}" destId="{778E89F7-F358-4AD3-AC5C-3E2D2C03F304}" srcOrd="0" destOrd="0" presId="urn:microsoft.com/office/officeart/2005/8/layout/matrix3"/>
    <dgm:cxn modelId="{178251B9-3252-4F03-8021-A2452B4CFC10}" type="presOf" srcId="{01C5C335-CE53-40B2-B85D-D23CD4901C8D}" destId="{0D29F6F2-71B2-4B92-99CA-B6A74909FCB7}" srcOrd="0" destOrd="0" presId="urn:microsoft.com/office/officeart/2005/8/layout/matrix3"/>
    <dgm:cxn modelId="{990DBF38-E13D-4977-8234-E04F6EC10BCB}" type="presParOf" srcId="{778E89F7-F358-4AD3-AC5C-3E2D2C03F304}" destId="{7B25D481-569E-47B4-8DF1-7BB436C6D3E1}" srcOrd="0" destOrd="0" presId="urn:microsoft.com/office/officeart/2005/8/layout/matrix3"/>
    <dgm:cxn modelId="{38F997C6-3AE1-45AD-9E82-1062F374E437}" type="presParOf" srcId="{778E89F7-F358-4AD3-AC5C-3E2D2C03F304}" destId="{20B75297-04E3-4AAC-8C84-C9C27A1CEAA9}" srcOrd="1" destOrd="0" presId="urn:microsoft.com/office/officeart/2005/8/layout/matrix3"/>
    <dgm:cxn modelId="{BF636C1A-E867-479F-979E-0C772E141C3F}" type="presParOf" srcId="{778E89F7-F358-4AD3-AC5C-3E2D2C03F304}" destId="{E382AD87-AB49-4E86-B4D2-D634687C90A8}" srcOrd="2" destOrd="0" presId="urn:microsoft.com/office/officeart/2005/8/layout/matrix3"/>
    <dgm:cxn modelId="{56BA6AA5-DC40-48D0-817E-4FC352CE62C8}" type="presParOf" srcId="{778E89F7-F358-4AD3-AC5C-3E2D2C03F304}" destId="{50473E1F-816F-4486-9C54-33B2FF36D0BE}" srcOrd="3" destOrd="0" presId="urn:microsoft.com/office/officeart/2005/8/layout/matrix3"/>
    <dgm:cxn modelId="{9CB68967-71AF-4356-8B06-EA20AF4B718D}" type="presParOf" srcId="{778E89F7-F358-4AD3-AC5C-3E2D2C03F304}" destId="{0D29F6F2-71B2-4B92-99CA-B6A74909FC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64523A-9ACC-4A54-9D4D-A0D15EEA35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8111E-1CA9-4177-BF5E-6CF5BC989735}">
      <dgm:prSet custT="1"/>
      <dgm:spPr/>
      <dgm:t>
        <a:bodyPr/>
        <a:lstStyle/>
        <a:p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К СРОКУ ОБУЧЕНИЯ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A3D2E-6CCC-43DA-90E5-831F0CE54492}" type="parTrans" cxnId="{6CFEE345-55BA-4DCC-924F-23C0D768005A}">
      <dgm:prSet/>
      <dgm:spPr/>
      <dgm:t>
        <a:bodyPr/>
        <a:lstStyle/>
        <a:p>
          <a:endParaRPr lang="en-US"/>
        </a:p>
      </dgm:t>
    </dgm:pt>
    <dgm:pt modelId="{7FBA9DB4-28A4-43AD-8866-8C8C3829A593}" type="sibTrans" cxnId="{6CFEE345-55BA-4DCC-924F-23C0D768005A}">
      <dgm:prSet/>
      <dgm:spPr/>
      <dgm:t>
        <a:bodyPr/>
        <a:lstStyle/>
        <a:p>
          <a:endParaRPr lang="en-US"/>
        </a:p>
      </dgm:t>
    </dgm:pt>
    <dgm:pt modelId="{390713F9-BB6D-42D8-B507-E09E8D8F93FC}">
      <dgm:prSet custT="1"/>
      <dgm:spPr/>
      <dgm:t>
        <a:bodyPr/>
        <a:lstStyle/>
        <a:p>
          <a:pPr marL="0" indent="228600" algn="just"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соблюдение требований к срокам освоения общеобразовательных учебных программ соответствующих уровней;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C55111-EB4D-4CA3-AE9C-DE77E12D3B26}" type="parTrans" cxnId="{CA55E581-3DB8-4F24-8D32-5D605E7D0C2A}">
      <dgm:prSet/>
      <dgm:spPr/>
      <dgm:t>
        <a:bodyPr/>
        <a:lstStyle/>
        <a:p>
          <a:endParaRPr lang="en-US"/>
        </a:p>
      </dgm:t>
    </dgm:pt>
    <dgm:pt modelId="{FF2D9540-0CAB-4D62-BC8D-B0F184C36C34}" type="sibTrans" cxnId="{CA55E581-3DB8-4F24-8D32-5D605E7D0C2A}">
      <dgm:prSet/>
      <dgm:spPr/>
      <dgm:t>
        <a:bodyPr/>
        <a:lstStyle/>
        <a:p>
          <a:endParaRPr lang="en-US"/>
        </a:p>
      </dgm:t>
    </dgm:pt>
    <dgm:pt modelId="{52669533-19C5-4EFC-A4C7-58B559ACB1D6}">
      <dgm:prSet custT="1"/>
      <dgm:spPr/>
      <dgm:t>
        <a:bodyPr/>
        <a:lstStyle/>
        <a:p>
          <a:pPr marL="0" indent="228600" algn="just"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соблюдение требований к продолжительности учебного года по классам и продолжительности каникулярного времени в календарном году.</a:t>
          </a:r>
          <a:endParaRPr lang="en-US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5A08D-013C-4474-B1B9-70ACD4CBEC25}" type="parTrans" cxnId="{FA9250BA-5E3A-49D3-879C-245806D387F6}">
      <dgm:prSet/>
      <dgm:spPr/>
      <dgm:t>
        <a:bodyPr/>
        <a:lstStyle/>
        <a:p>
          <a:endParaRPr lang="en-US"/>
        </a:p>
      </dgm:t>
    </dgm:pt>
    <dgm:pt modelId="{FB11A9C1-C60D-4F8D-83A3-60649BC4B3FC}" type="sibTrans" cxnId="{FA9250BA-5E3A-49D3-879C-245806D387F6}">
      <dgm:prSet/>
      <dgm:spPr/>
      <dgm:t>
        <a:bodyPr/>
        <a:lstStyle/>
        <a:p>
          <a:endParaRPr lang="en-US"/>
        </a:p>
      </dgm:t>
    </dgm:pt>
    <dgm:pt modelId="{1BCD8F23-E92A-4B2F-B1D6-5342F9AE8293}" type="pres">
      <dgm:prSet presAssocID="{6B64523A-9ACC-4A54-9D4D-A0D15EEA3593}" presName="linear" presStyleCnt="0">
        <dgm:presLayoutVars>
          <dgm:animLvl val="lvl"/>
          <dgm:resizeHandles val="exact"/>
        </dgm:presLayoutVars>
      </dgm:prSet>
      <dgm:spPr/>
    </dgm:pt>
    <dgm:pt modelId="{72ABB418-2426-45D9-B8C1-40CA5E77C8C0}" type="pres">
      <dgm:prSet presAssocID="{6888111E-1CA9-4177-BF5E-6CF5BC98973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21657A1-C5B6-4C6F-9BDE-534DA9DA22B8}" type="pres">
      <dgm:prSet presAssocID="{6888111E-1CA9-4177-BF5E-6CF5BC98973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EF6211-FA11-4494-AB1F-2F1A03BE8C21}" type="presOf" srcId="{6B64523A-9ACC-4A54-9D4D-A0D15EEA3593}" destId="{1BCD8F23-E92A-4B2F-B1D6-5342F9AE8293}" srcOrd="0" destOrd="0" presId="urn:microsoft.com/office/officeart/2005/8/layout/vList2"/>
    <dgm:cxn modelId="{6CFEE345-55BA-4DCC-924F-23C0D768005A}" srcId="{6B64523A-9ACC-4A54-9D4D-A0D15EEA3593}" destId="{6888111E-1CA9-4177-BF5E-6CF5BC989735}" srcOrd="0" destOrd="0" parTransId="{FF2A3D2E-6CCC-43DA-90E5-831F0CE54492}" sibTransId="{7FBA9DB4-28A4-43AD-8866-8C8C3829A593}"/>
    <dgm:cxn modelId="{CA55E581-3DB8-4F24-8D32-5D605E7D0C2A}" srcId="{6888111E-1CA9-4177-BF5E-6CF5BC989735}" destId="{390713F9-BB6D-42D8-B507-E09E8D8F93FC}" srcOrd="0" destOrd="0" parTransId="{4FC55111-EB4D-4CA3-AE9C-DE77E12D3B26}" sibTransId="{FF2D9540-0CAB-4D62-BC8D-B0F184C36C34}"/>
    <dgm:cxn modelId="{0274B7A9-747C-46B7-BE62-E22AE0C87E05}" type="presOf" srcId="{52669533-19C5-4EFC-A4C7-58B559ACB1D6}" destId="{921657A1-C5B6-4C6F-9BDE-534DA9DA22B8}" srcOrd="0" destOrd="1" presId="urn:microsoft.com/office/officeart/2005/8/layout/vList2"/>
    <dgm:cxn modelId="{FA9250BA-5E3A-49D3-879C-245806D387F6}" srcId="{6888111E-1CA9-4177-BF5E-6CF5BC989735}" destId="{52669533-19C5-4EFC-A4C7-58B559ACB1D6}" srcOrd="1" destOrd="0" parTransId="{1355A08D-013C-4474-B1B9-70ACD4CBEC25}" sibTransId="{FB11A9C1-C60D-4F8D-83A3-60649BC4B3FC}"/>
    <dgm:cxn modelId="{E5FA66E0-9E80-4173-8081-6478E670993F}" type="presOf" srcId="{6888111E-1CA9-4177-BF5E-6CF5BC989735}" destId="{72ABB418-2426-45D9-B8C1-40CA5E77C8C0}" srcOrd="0" destOrd="0" presId="urn:microsoft.com/office/officeart/2005/8/layout/vList2"/>
    <dgm:cxn modelId="{181FD5FF-A4F9-4EED-83E8-C428F8BDB260}" type="presOf" srcId="{390713F9-BB6D-42D8-B507-E09E8D8F93FC}" destId="{921657A1-C5B6-4C6F-9BDE-534DA9DA22B8}" srcOrd="0" destOrd="0" presId="urn:microsoft.com/office/officeart/2005/8/layout/vList2"/>
    <dgm:cxn modelId="{37BC06F0-9D14-421B-B71D-20929D03E778}" type="presParOf" srcId="{1BCD8F23-E92A-4B2F-B1D6-5342F9AE8293}" destId="{72ABB418-2426-45D9-B8C1-40CA5E77C8C0}" srcOrd="0" destOrd="0" presId="urn:microsoft.com/office/officeart/2005/8/layout/vList2"/>
    <dgm:cxn modelId="{4A873716-D695-4CA2-B4C2-847C1C4C2976}" type="presParOf" srcId="{1BCD8F23-E92A-4B2F-B1D6-5342F9AE8293}" destId="{921657A1-C5B6-4C6F-9BDE-534DA9DA22B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E2BF80-5390-469E-95A5-2FD91369E94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4320DE-ED5B-4E2E-96FB-A8730D4080A5}">
      <dgm:prSet custT="1"/>
      <dgm:spPr/>
      <dgm:t>
        <a:bodyPr/>
        <a:lstStyle/>
        <a:p>
          <a:pPr algn="ctr"/>
          <a:r>
            <a: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КРИТЕРИИ К УРОВНЮ ПОДГОТОВКИ ОБУЧАЮЩИХСЯ</a:t>
          </a:r>
          <a:endParaRPr lang="en-US" sz="20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92406-A355-4721-BFCF-C332979EDD43}" type="parTrans" cxnId="{972CA159-E08A-4F04-B667-468D567A3C8D}">
      <dgm:prSet/>
      <dgm:spPr/>
      <dgm:t>
        <a:bodyPr/>
        <a:lstStyle/>
        <a:p>
          <a:endParaRPr lang="en-US"/>
        </a:p>
      </dgm:t>
    </dgm:pt>
    <dgm:pt modelId="{5D28B6F3-D2D4-4960-8839-5105CF094719}" type="sibTrans" cxnId="{972CA159-E08A-4F04-B667-468D567A3C8D}">
      <dgm:prSet/>
      <dgm:spPr/>
      <dgm:t>
        <a:bodyPr/>
        <a:lstStyle/>
        <a:p>
          <a:endParaRPr lang="en-US"/>
        </a:p>
      </dgm:t>
    </dgm:pt>
    <dgm:pt modelId="{6EFA544C-5604-40FC-B0D8-99E4144100D3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уровень подготовки обучающихся (ожидаемые результаты обучения) по каждой образовательной области (и учебным предметам) соответствующего уровня образования в соответствии с типовыми учебными программами ОП и требованиями ГОСО;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6C874-EA64-42BA-B25F-77587B789EDB}" type="parTrans" cxnId="{B91F0907-CD3B-4D49-BBF7-C210AEE0A05C}">
      <dgm:prSet/>
      <dgm:spPr/>
      <dgm:t>
        <a:bodyPr/>
        <a:lstStyle/>
        <a:p>
          <a:endParaRPr lang="en-US"/>
        </a:p>
      </dgm:t>
    </dgm:pt>
    <dgm:pt modelId="{9B7171F6-918A-4F69-8E93-1B09D7FBF73C}" type="sibTrans" cxnId="{B91F0907-CD3B-4D49-BBF7-C210AEE0A05C}">
      <dgm:prSet/>
      <dgm:spPr/>
      <dgm:t>
        <a:bodyPr/>
        <a:lstStyle/>
        <a:p>
          <a:endParaRPr lang="en-US"/>
        </a:p>
      </dgm:t>
    </dgm:pt>
    <dgm:pt modelId="{E308640C-127A-4D64-B64D-A9952AED7860}">
      <dgm:prSet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осуществление оценки учебных достижений обучающихся в соответствии с критериями оценки знаний обучающихся, утвержденными приказом МОН Республики Казахстан, и соблюдение требований </a:t>
          </a:r>
          <a:r>
            <a:rPr lang="ru-RU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формативного</a:t>
          </a: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суммативного</a:t>
          </a: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оценивания;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66566-7B3F-458B-B6EA-3C151C74E979}" type="parTrans" cxnId="{D950E039-95BB-401A-A186-0A75EB6755E2}">
      <dgm:prSet/>
      <dgm:spPr/>
      <dgm:t>
        <a:bodyPr/>
        <a:lstStyle/>
        <a:p>
          <a:endParaRPr lang="en-US"/>
        </a:p>
      </dgm:t>
    </dgm:pt>
    <dgm:pt modelId="{FFBBCC91-DAB3-488B-B477-9310EC59CDBA}" type="sibTrans" cxnId="{D950E039-95BB-401A-A186-0A75EB6755E2}">
      <dgm:prSet/>
      <dgm:spPr/>
      <dgm:t>
        <a:bodyPr/>
        <a:lstStyle/>
        <a:p>
          <a:endParaRPr lang="en-US"/>
        </a:p>
      </dgm:t>
    </dgm:pt>
    <dgm:pt modelId="{DDA094AB-92E7-4B22-A6E3-FB505E78BD13}">
      <dgm:prSet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выполнение требований инклюзивного образования, при обучении обучающихся с особыми образовательными потребностями в соответствии с требованиями  ГОСО;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73958-931E-4FF9-96AA-6F63DFCCBCB4}" type="parTrans" cxnId="{F6887F17-1F05-4456-AF6E-DE79C2BE0FAD}">
      <dgm:prSet/>
      <dgm:spPr/>
      <dgm:t>
        <a:bodyPr/>
        <a:lstStyle/>
        <a:p>
          <a:endParaRPr lang="en-US"/>
        </a:p>
      </dgm:t>
    </dgm:pt>
    <dgm:pt modelId="{64687B73-ACA0-4EF6-A04D-859BC091B656}" type="sibTrans" cxnId="{F6887F17-1F05-4456-AF6E-DE79C2BE0FAD}">
      <dgm:prSet/>
      <dgm:spPr/>
      <dgm:t>
        <a:bodyPr/>
        <a:lstStyle/>
        <a:p>
          <a:endParaRPr lang="en-US"/>
        </a:p>
      </dgm:t>
    </dgm:pt>
    <dgm:pt modelId="{12E18046-8240-422D-9FFF-543B43673596}">
      <dgm:prSet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оценивание результатов обучения по определению достижений обучающимися 4, 9 классов ожидаемых результатов обучения и освоения образовательных учебных программ, предусмотренных требованиями ГОСО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79B5C-9BF2-4D63-AD42-983A46519D98}" type="parTrans" cxnId="{946C8EA9-B6B1-497E-A00D-76CD0ACB52FB}">
      <dgm:prSet/>
      <dgm:spPr/>
      <dgm:t>
        <a:bodyPr/>
        <a:lstStyle/>
        <a:p>
          <a:endParaRPr lang="en-US"/>
        </a:p>
      </dgm:t>
    </dgm:pt>
    <dgm:pt modelId="{B0304618-660E-4A12-9D71-709F4661B5A6}" type="sibTrans" cxnId="{946C8EA9-B6B1-497E-A00D-76CD0ACB52FB}">
      <dgm:prSet/>
      <dgm:spPr/>
      <dgm:t>
        <a:bodyPr/>
        <a:lstStyle/>
        <a:p>
          <a:endParaRPr lang="en-US"/>
        </a:p>
      </dgm:t>
    </dgm:pt>
    <dgm:pt modelId="{0C926330-EF3C-41CA-8A78-00C1297C754D}" type="pres">
      <dgm:prSet presAssocID="{EFE2BF80-5390-469E-95A5-2FD91369E943}" presName="vert0" presStyleCnt="0">
        <dgm:presLayoutVars>
          <dgm:dir/>
          <dgm:animOne val="branch"/>
          <dgm:animLvl val="lvl"/>
        </dgm:presLayoutVars>
      </dgm:prSet>
      <dgm:spPr/>
    </dgm:pt>
    <dgm:pt modelId="{96D684A1-49CD-440D-BD39-23E971A6B378}" type="pres">
      <dgm:prSet presAssocID="{084320DE-ED5B-4E2E-96FB-A8730D4080A5}" presName="thickLine" presStyleLbl="alignNode1" presStyleIdx="0" presStyleCnt="5"/>
      <dgm:spPr/>
    </dgm:pt>
    <dgm:pt modelId="{DE5710F4-9689-4929-AB6F-EA1AC383E038}" type="pres">
      <dgm:prSet presAssocID="{084320DE-ED5B-4E2E-96FB-A8730D4080A5}" presName="horz1" presStyleCnt="0"/>
      <dgm:spPr/>
    </dgm:pt>
    <dgm:pt modelId="{F73B30A5-56C0-4E09-88F7-1C942D10314A}" type="pres">
      <dgm:prSet presAssocID="{084320DE-ED5B-4E2E-96FB-A8730D4080A5}" presName="tx1" presStyleLbl="revTx" presStyleIdx="0" presStyleCnt="5"/>
      <dgm:spPr/>
    </dgm:pt>
    <dgm:pt modelId="{D958CE04-A8A6-45C3-9751-D6450DC0BC71}" type="pres">
      <dgm:prSet presAssocID="{084320DE-ED5B-4E2E-96FB-A8730D4080A5}" presName="vert1" presStyleCnt="0"/>
      <dgm:spPr/>
    </dgm:pt>
    <dgm:pt modelId="{D1B4D3F1-DFB7-41A1-8C63-C594B0B8B059}" type="pres">
      <dgm:prSet presAssocID="{6EFA544C-5604-40FC-B0D8-99E4144100D3}" presName="thickLine" presStyleLbl="alignNode1" presStyleIdx="1" presStyleCnt="5"/>
      <dgm:spPr/>
    </dgm:pt>
    <dgm:pt modelId="{CC0D1859-5FEE-45C7-B011-471FA3948165}" type="pres">
      <dgm:prSet presAssocID="{6EFA544C-5604-40FC-B0D8-99E4144100D3}" presName="horz1" presStyleCnt="0"/>
      <dgm:spPr/>
    </dgm:pt>
    <dgm:pt modelId="{281A7492-F660-45D2-A06D-ED9AEF34B136}" type="pres">
      <dgm:prSet presAssocID="{6EFA544C-5604-40FC-B0D8-99E4144100D3}" presName="tx1" presStyleLbl="revTx" presStyleIdx="1" presStyleCnt="5"/>
      <dgm:spPr/>
    </dgm:pt>
    <dgm:pt modelId="{C9FA2D85-EC68-4700-BA4F-E7C06487CFD0}" type="pres">
      <dgm:prSet presAssocID="{6EFA544C-5604-40FC-B0D8-99E4144100D3}" presName="vert1" presStyleCnt="0"/>
      <dgm:spPr/>
    </dgm:pt>
    <dgm:pt modelId="{6798D6A6-DF89-4CA2-B9A9-0D082E9C61C7}" type="pres">
      <dgm:prSet presAssocID="{E308640C-127A-4D64-B64D-A9952AED7860}" presName="thickLine" presStyleLbl="alignNode1" presStyleIdx="2" presStyleCnt="5"/>
      <dgm:spPr/>
    </dgm:pt>
    <dgm:pt modelId="{DA430139-577C-425A-AF3C-1CDFD0CDB2EE}" type="pres">
      <dgm:prSet presAssocID="{E308640C-127A-4D64-B64D-A9952AED7860}" presName="horz1" presStyleCnt="0"/>
      <dgm:spPr/>
    </dgm:pt>
    <dgm:pt modelId="{DEC27D9D-8400-4E68-8F24-8839A1A9814F}" type="pres">
      <dgm:prSet presAssocID="{E308640C-127A-4D64-B64D-A9952AED7860}" presName="tx1" presStyleLbl="revTx" presStyleIdx="2" presStyleCnt="5"/>
      <dgm:spPr/>
    </dgm:pt>
    <dgm:pt modelId="{EEEB9A1E-E18B-435D-A407-E52DECA79051}" type="pres">
      <dgm:prSet presAssocID="{E308640C-127A-4D64-B64D-A9952AED7860}" presName="vert1" presStyleCnt="0"/>
      <dgm:spPr/>
    </dgm:pt>
    <dgm:pt modelId="{B0657756-A4C8-445D-A58C-DC959BF44272}" type="pres">
      <dgm:prSet presAssocID="{DDA094AB-92E7-4B22-A6E3-FB505E78BD13}" presName="thickLine" presStyleLbl="alignNode1" presStyleIdx="3" presStyleCnt="5"/>
      <dgm:spPr/>
    </dgm:pt>
    <dgm:pt modelId="{2A0A1905-DC68-4118-BD33-2D32AFEC5738}" type="pres">
      <dgm:prSet presAssocID="{DDA094AB-92E7-4B22-A6E3-FB505E78BD13}" presName="horz1" presStyleCnt="0"/>
      <dgm:spPr/>
    </dgm:pt>
    <dgm:pt modelId="{F7786DFC-D748-4839-9055-C5CF6D1B0789}" type="pres">
      <dgm:prSet presAssocID="{DDA094AB-92E7-4B22-A6E3-FB505E78BD13}" presName="tx1" presStyleLbl="revTx" presStyleIdx="3" presStyleCnt="5"/>
      <dgm:spPr/>
    </dgm:pt>
    <dgm:pt modelId="{5984951D-CABE-4A19-B5EE-3BAFC9E0C5FF}" type="pres">
      <dgm:prSet presAssocID="{DDA094AB-92E7-4B22-A6E3-FB505E78BD13}" presName="vert1" presStyleCnt="0"/>
      <dgm:spPr/>
    </dgm:pt>
    <dgm:pt modelId="{5E508CAA-3D6D-4DD5-901B-7CB102B8279C}" type="pres">
      <dgm:prSet presAssocID="{12E18046-8240-422D-9FFF-543B43673596}" presName="thickLine" presStyleLbl="alignNode1" presStyleIdx="4" presStyleCnt="5"/>
      <dgm:spPr/>
    </dgm:pt>
    <dgm:pt modelId="{29C02057-8DCD-4A58-9B47-659A911C90C0}" type="pres">
      <dgm:prSet presAssocID="{12E18046-8240-422D-9FFF-543B43673596}" presName="horz1" presStyleCnt="0"/>
      <dgm:spPr/>
    </dgm:pt>
    <dgm:pt modelId="{E1EF8D0C-27C8-40EB-9941-F6FEFF7D74E9}" type="pres">
      <dgm:prSet presAssocID="{12E18046-8240-422D-9FFF-543B43673596}" presName="tx1" presStyleLbl="revTx" presStyleIdx="4" presStyleCnt="5"/>
      <dgm:spPr/>
    </dgm:pt>
    <dgm:pt modelId="{DAE3C811-C041-4E86-8225-35FA8DDA2C07}" type="pres">
      <dgm:prSet presAssocID="{12E18046-8240-422D-9FFF-543B43673596}" presName="vert1" presStyleCnt="0"/>
      <dgm:spPr/>
    </dgm:pt>
  </dgm:ptLst>
  <dgm:cxnLst>
    <dgm:cxn modelId="{B91F0907-CD3B-4D49-BBF7-C210AEE0A05C}" srcId="{EFE2BF80-5390-469E-95A5-2FD91369E943}" destId="{6EFA544C-5604-40FC-B0D8-99E4144100D3}" srcOrd="1" destOrd="0" parTransId="{F246C874-EA64-42BA-B25F-77587B789EDB}" sibTransId="{9B7171F6-918A-4F69-8E93-1B09D7FBF73C}"/>
    <dgm:cxn modelId="{F6887F17-1F05-4456-AF6E-DE79C2BE0FAD}" srcId="{EFE2BF80-5390-469E-95A5-2FD91369E943}" destId="{DDA094AB-92E7-4B22-A6E3-FB505E78BD13}" srcOrd="3" destOrd="0" parTransId="{23973958-931E-4FF9-96AA-6F63DFCCBCB4}" sibTransId="{64687B73-ACA0-4EF6-A04D-859BC091B656}"/>
    <dgm:cxn modelId="{AA0FD224-8A3D-46C9-819D-791AEB2F6ECA}" type="presOf" srcId="{084320DE-ED5B-4E2E-96FB-A8730D4080A5}" destId="{F73B30A5-56C0-4E09-88F7-1C942D10314A}" srcOrd="0" destOrd="0" presId="urn:microsoft.com/office/officeart/2008/layout/LinedList"/>
    <dgm:cxn modelId="{D950E039-95BB-401A-A186-0A75EB6755E2}" srcId="{EFE2BF80-5390-469E-95A5-2FD91369E943}" destId="{E308640C-127A-4D64-B64D-A9952AED7860}" srcOrd="2" destOrd="0" parTransId="{11566566-7B3F-458B-B6EA-3C151C74E979}" sibTransId="{FFBBCC91-DAB3-488B-B477-9310EC59CDBA}"/>
    <dgm:cxn modelId="{B36E0B60-01B9-48B8-8B4E-3137B8DEE1E6}" type="presOf" srcId="{6EFA544C-5604-40FC-B0D8-99E4144100D3}" destId="{281A7492-F660-45D2-A06D-ED9AEF34B136}" srcOrd="0" destOrd="0" presId="urn:microsoft.com/office/officeart/2008/layout/LinedList"/>
    <dgm:cxn modelId="{D51DF277-33E6-4C09-A4FD-84A5E34B1FC8}" type="presOf" srcId="{EFE2BF80-5390-469E-95A5-2FD91369E943}" destId="{0C926330-EF3C-41CA-8A78-00C1297C754D}" srcOrd="0" destOrd="0" presId="urn:microsoft.com/office/officeart/2008/layout/LinedList"/>
    <dgm:cxn modelId="{972CA159-E08A-4F04-B667-468D567A3C8D}" srcId="{EFE2BF80-5390-469E-95A5-2FD91369E943}" destId="{084320DE-ED5B-4E2E-96FB-A8730D4080A5}" srcOrd="0" destOrd="0" parTransId="{84D92406-A355-4721-BFCF-C332979EDD43}" sibTransId="{5D28B6F3-D2D4-4960-8839-5105CF094719}"/>
    <dgm:cxn modelId="{3E73A49C-FF96-4D26-B90E-413401D7F936}" type="presOf" srcId="{12E18046-8240-422D-9FFF-543B43673596}" destId="{E1EF8D0C-27C8-40EB-9941-F6FEFF7D74E9}" srcOrd="0" destOrd="0" presId="urn:microsoft.com/office/officeart/2008/layout/LinedList"/>
    <dgm:cxn modelId="{946C8EA9-B6B1-497E-A00D-76CD0ACB52FB}" srcId="{EFE2BF80-5390-469E-95A5-2FD91369E943}" destId="{12E18046-8240-422D-9FFF-543B43673596}" srcOrd="4" destOrd="0" parTransId="{AC079B5C-9BF2-4D63-AD42-983A46519D98}" sibTransId="{B0304618-660E-4A12-9D71-709F4661B5A6}"/>
    <dgm:cxn modelId="{3F24D1D4-278C-4451-AAA9-2A316B42CA7E}" type="presOf" srcId="{E308640C-127A-4D64-B64D-A9952AED7860}" destId="{DEC27D9D-8400-4E68-8F24-8839A1A9814F}" srcOrd="0" destOrd="0" presId="urn:microsoft.com/office/officeart/2008/layout/LinedList"/>
    <dgm:cxn modelId="{B8AB5AF2-5D72-43F7-B8AA-9117DA5A975E}" type="presOf" srcId="{DDA094AB-92E7-4B22-A6E3-FB505E78BD13}" destId="{F7786DFC-D748-4839-9055-C5CF6D1B0789}" srcOrd="0" destOrd="0" presId="urn:microsoft.com/office/officeart/2008/layout/LinedList"/>
    <dgm:cxn modelId="{A9C62656-7CE0-4273-8B50-BD7D8D1F7170}" type="presParOf" srcId="{0C926330-EF3C-41CA-8A78-00C1297C754D}" destId="{96D684A1-49CD-440D-BD39-23E971A6B378}" srcOrd="0" destOrd="0" presId="urn:microsoft.com/office/officeart/2008/layout/LinedList"/>
    <dgm:cxn modelId="{0CBB8642-3C65-46A1-B5AA-99DB6C7CDFEE}" type="presParOf" srcId="{0C926330-EF3C-41CA-8A78-00C1297C754D}" destId="{DE5710F4-9689-4929-AB6F-EA1AC383E038}" srcOrd="1" destOrd="0" presId="urn:microsoft.com/office/officeart/2008/layout/LinedList"/>
    <dgm:cxn modelId="{34B6DE9A-5F4E-4A42-A7DC-9A352C6724B2}" type="presParOf" srcId="{DE5710F4-9689-4929-AB6F-EA1AC383E038}" destId="{F73B30A5-56C0-4E09-88F7-1C942D10314A}" srcOrd="0" destOrd="0" presId="urn:microsoft.com/office/officeart/2008/layout/LinedList"/>
    <dgm:cxn modelId="{22F72C0C-DAE8-48D4-B119-E58C6FB558F5}" type="presParOf" srcId="{DE5710F4-9689-4929-AB6F-EA1AC383E038}" destId="{D958CE04-A8A6-45C3-9751-D6450DC0BC71}" srcOrd="1" destOrd="0" presId="urn:microsoft.com/office/officeart/2008/layout/LinedList"/>
    <dgm:cxn modelId="{EEAEA926-FEB4-4626-8C72-4E29E1AD80A6}" type="presParOf" srcId="{0C926330-EF3C-41CA-8A78-00C1297C754D}" destId="{D1B4D3F1-DFB7-41A1-8C63-C594B0B8B059}" srcOrd="2" destOrd="0" presId="urn:microsoft.com/office/officeart/2008/layout/LinedList"/>
    <dgm:cxn modelId="{813A549E-1AA5-41B4-9BA2-04EB982E1C6B}" type="presParOf" srcId="{0C926330-EF3C-41CA-8A78-00C1297C754D}" destId="{CC0D1859-5FEE-45C7-B011-471FA3948165}" srcOrd="3" destOrd="0" presId="urn:microsoft.com/office/officeart/2008/layout/LinedList"/>
    <dgm:cxn modelId="{87E86571-F0DE-4193-98CB-25E7A71195A6}" type="presParOf" srcId="{CC0D1859-5FEE-45C7-B011-471FA3948165}" destId="{281A7492-F660-45D2-A06D-ED9AEF34B136}" srcOrd="0" destOrd="0" presId="urn:microsoft.com/office/officeart/2008/layout/LinedList"/>
    <dgm:cxn modelId="{0E64C7CC-D925-496E-8470-CA43B3BAC0FF}" type="presParOf" srcId="{CC0D1859-5FEE-45C7-B011-471FA3948165}" destId="{C9FA2D85-EC68-4700-BA4F-E7C06487CFD0}" srcOrd="1" destOrd="0" presId="urn:microsoft.com/office/officeart/2008/layout/LinedList"/>
    <dgm:cxn modelId="{97689807-4B8E-4887-B7E6-808D3924F0E7}" type="presParOf" srcId="{0C926330-EF3C-41CA-8A78-00C1297C754D}" destId="{6798D6A6-DF89-4CA2-B9A9-0D082E9C61C7}" srcOrd="4" destOrd="0" presId="urn:microsoft.com/office/officeart/2008/layout/LinedList"/>
    <dgm:cxn modelId="{E6D138D9-81E2-42B8-A436-03654FE93FD5}" type="presParOf" srcId="{0C926330-EF3C-41CA-8A78-00C1297C754D}" destId="{DA430139-577C-425A-AF3C-1CDFD0CDB2EE}" srcOrd="5" destOrd="0" presId="urn:microsoft.com/office/officeart/2008/layout/LinedList"/>
    <dgm:cxn modelId="{0EE66902-9B5F-46CC-8E8B-D123BF367D33}" type="presParOf" srcId="{DA430139-577C-425A-AF3C-1CDFD0CDB2EE}" destId="{DEC27D9D-8400-4E68-8F24-8839A1A9814F}" srcOrd="0" destOrd="0" presId="urn:microsoft.com/office/officeart/2008/layout/LinedList"/>
    <dgm:cxn modelId="{84542C3C-1D15-498C-9C96-D2CB9DACFE56}" type="presParOf" srcId="{DA430139-577C-425A-AF3C-1CDFD0CDB2EE}" destId="{EEEB9A1E-E18B-435D-A407-E52DECA79051}" srcOrd="1" destOrd="0" presId="urn:microsoft.com/office/officeart/2008/layout/LinedList"/>
    <dgm:cxn modelId="{FB150B5A-9656-438E-A742-33C62981990F}" type="presParOf" srcId="{0C926330-EF3C-41CA-8A78-00C1297C754D}" destId="{B0657756-A4C8-445D-A58C-DC959BF44272}" srcOrd="6" destOrd="0" presId="urn:microsoft.com/office/officeart/2008/layout/LinedList"/>
    <dgm:cxn modelId="{BC3B0736-B4C6-429B-A130-309A59D0122D}" type="presParOf" srcId="{0C926330-EF3C-41CA-8A78-00C1297C754D}" destId="{2A0A1905-DC68-4118-BD33-2D32AFEC5738}" srcOrd="7" destOrd="0" presId="urn:microsoft.com/office/officeart/2008/layout/LinedList"/>
    <dgm:cxn modelId="{E403E886-4B87-4411-A60E-E4C077ED452D}" type="presParOf" srcId="{2A0A1905-DC68-4118-BD33-2D32AFEC5738}" destId="{F7786DFC-D748-4839-9055-C5CF6D1B0789}" srcOrd="0" destOrd="0" presId="urn:microsoft.com/office/officeart/2008/layout/LinedList"/>
    <dgm:cxn modelId="{BA8EEFE6-4904-47E5-9B1C-65ADA5DBE973}" type="presParOf" srcId="{2A0A1905-DC68-4118-BD33-2D32AFEC5738}" destId="{5984951D-CABE-4A19-B5EE-3BAFC9E0C5FF}" srcOrd="1" destOrd="0" presId="urn:microsoft.com/office/officeart/2008/layout/LinedList"/>
    <dgm:cxn modelId="{4FC34D0C-A728-4057-B13A-456FD3AC6525}" type="presParOf" srcId="{0C926330-EF3C-41CA-8A78-00C1297C754D}" destId="{5E508CAA-3D6D-4DD5-901B-7CB102B8279C}" srcOrd="8" destOrd="0" presId="urn:microsoft.com/office/officeart/2008/layout/LinedList"/>
    <dgm:cxn modelId="{3B552C71-D1F5-4ED8-B54A-E727970CB040}" type="presParOf" srcId="{0C926330-EF3C-41CA-8A78-00C1297C754D}" destId="{29C02057-8DCD-4A58-9B47-659A911C90C0}" srcOrd="9" destOrd="0" presId="urn:microsoft.com/office/officeart/2008/layout/LinedList"/>
    <dgm:cxn modelId="{E005D7F1-3A8D-49F4-8328-ABF3B7526FE9}" type="presParOf" srcId="{29C02057-8DCD-4A58-9B47-659A911C90C0}" destId="{E1EF8D0C-27C8-40EB-9941-F6FEFF7D74E9}" srcOrd="0" destOrd="0" presId="urn:microsoft.com/office/officeart/2008/layout/LinedList"/>
    <dgm:cxn modelId="{9CDA7150-A837-43FD-8ADB-2B8A828C738E}" type="presParOf" srcId="{29C02057-8DCD-4A58-9B47-659A911C90C0}" destId="{DAE3C811-C041-4E86-8225-35FA8DDA2C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D95F4-72C4-4E7C-9F3D-3902B6B8CFE8}">
      <dsp:nvSpPr>
        <dsp:cNvPr id="0" name=""/>
        <dsp:cNvSpPr/>
      </dsp:nvSpPr>
      <dsp:spPr>
        <a:xfrm>
          <a:off x="2053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45720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оценки организаций образования – совокупность требований, утвержденных нормативными правовыми актами в области образования, используемых для определения оценки организаций образования</a:t>
          </a:r>
          <a:endParaRPr lang="en-US" sz="2100" kern="1200" dirty="0"/>
        </a:p>
      </dsp:txBody>
      <dsp:txXfrm>
        <a:off x="79021" y="938700"/>
        <a:ext cx="4225852" cy="2473937"/>
      </dsp:txXfrm>
    </dsp:sp>
    <dsp:sp modelId="{1278657F-8401-45FE-A4B5-0A7FDAE8DD62}">
      <dsp:nvSpPr>
        <dsp:cNvPr id="0" name=""/>
        <dsp:cNvSpPr/>
      </dsp:nvSpPr>
      <dsp:spPr>
        <a:xfrm>
          <a:off x="4767263" y="1632575"/>
          <a:ext cx="928515" cy="1086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kern="1200"/>
        </a:p>
      </dsp:txBody>
      <dsp:txXfrm>
        <a:off x="4767263" y="1849812"/>
        <a:ext cx="649961" cy="651713"/>
      </dsp:txXfrm>
    </dsp:sp>
    <dsp:sp modelId="{15240D36-189D-41DC-8374-2D3D744C3202}">
      <dsp:nvSpPr>
        <dsp:cNvPr id="0" name=""/>
        <dsp:cNvSpPr/>
      </dsp:nvSpPr>
      <dsp:spPr>
        <a:xfrm>
          <a:off x="6133757" y="861732"/>
          <a:ext cx="4379788" cy="2627873"/>
        </a:xfrm>
        <a:prstGeom prst="roundRect">
          <a:avLst>
            <a:gd name="adj" fmla="val 10000"/>
          </a:avLst>
        </a:prstGeom>
        <a:solidFill>
          <a:schemeClr val="accent2">
            <a:hueOff val="2021"/>
            <a:satOff val="11630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45720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-критерии оценивания – признаки и конкретные измерители, на основании которых проводится оценка учебных достижений обучающихся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0725" y="938700"/>
        <a:ext cx="4225852" cy="2473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1BB16-FA5A-473F-A27B-43423F80C9E3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F91D5-BF06-4F7A-AF45-76893FDA2BDD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1.Ежегодная оценка организаций образования, проводится в организациях образования без процедуры оценивания результатов обучения, при этом оцениваемым периодом является полный учебный год с учетом итоговой аттестации обучающихся;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701" y="1066737"/>
        <a:ext cx="4337991" cy="2693452"/>
      </dsp:txXfrm>
    </dsp:sp>
    <dsp:sp modelId="{7BB2C9F5-23B1-485D-B536-90DEDD04E535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3A762-0803-42E5-B21A-D98C9644C82C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2.Оценка организаций образования, предшествующая государственной аттестации, проводится в организациях образования с применением процедуры оценивания результатов обучения, при этом оцениваемым периодом являются предыдущие два учебных года и текущий учебный год за один месяц до начала государственной аттестации.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93D9E-A47B-4D21-82EE-E5DC1DDD29B7}">
      <dsp:nvSpPr>
        <dsp:cNvPr id="0" name=""/>
        <dsp:cNvSpPr/>
      </dsp:nvSpPr>
      <dsp:spPr>
        <a:xfrm>
          <a:off x="0" y="2215"/>
          <a:ext cx="11341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2C211-E4B1-46C9-A410-CE267E90A029}">
      <dsp:nvSpPr>
        <dsp:cNvPr id="0" name=""/>
        <dsp:cNvSpPr/>
      </dsp:nvSpPr>
      <dsp:spPr>
        <a:xfrm>
          <a:off x="0" y="2215"/>
          <a:ext cx="11341260" cy="15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45720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 критериям оценивания организаций образования применяются измерители, соответствующие одному из уровней и баллу «образцовый» - 5, «хороший» - 4, «требующий улучшения»- 3, «низкий» - 2.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15"/>
        <a:ext cx="11341260" cy="1510691"/>
      </dsp:txXfrm>
    </dsp:sp>
    <dsp:sp modelId="{BEA6E8B2-EE4B-4BED-A27D-F5FB0BE378C9}">
      <dsp:nvSpPr>
        <dsp:cNvPr id="0" name=""/>
        <dsp:cNvSpPr/>
      </dsp:nvSpPr>
      <dsp:spPr>
        <a:xfrm>
          <a:off x="0" y="1512906"/>
          <a:ext cx="11341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4B4F2-65DE-44D5-9A18-09414DB2CC0A}">
      <dsp:nvSpPr>
        <dsp:cNvPr id="0" name=""/>
        <dsp:cNvSpPr/>
      </dsp:nvSpPr>
      <dsp:spPr>
        <a:xfrm>
          <a:off x="0" y="1512906"/>
          <a:ext cx="11341260" cy="15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457200" algn="just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-Если образовательная деятельность организации образования не соответствует требованиям государственного общеобязательного стандарта образования, при оценивании деятельности организаций образования итоговая сумма баллов снижается на 50%.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12906"/>
        <a:ext cx="11341260" cy="1510691"/>
      </dsp:txXfrm>
    </dsp:sp>
    <dsp:sp modelId="{3E3999DD-AF3D-4B89-AFD9-A1895F88C53B}">
      <dsp:nvSpPr>
        <dsp:cNvPr id="0" name=""/>
        <dsp:cNvSpPr/>
      </dsp:nvSpPr>
      <dsp:spPr>
        <a:xfrm>
          <a:off x="0" y="3023597"/>
          <a:ext cx="11341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DE6A4-17AE-4E1A-BB3A-8A9EB36F75E2}">
      <dsp:nvSpPr>
        <dsp:cNvPr id="0" name=""/>
        <dsp:cNvSpPr/>
      </dsp:nvSpPr>
      <dsp:spPr>
        <a:xfrm>
          <a:off x="0" y="3023597"/>
          <a:ext cx="11341260" cy="1510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457200" algn="just" defTabSz="9334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100" kern="1200" dirty="0">
              <a:solidFill>
                <a:srgbClr val="002060"/>
              </a:solidFill>
            </a:rPr>
            <a:t>-</a:t>
          </a:r>
          <a:r>
            <a:rPr lang="ru-RU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определения уровня удовлетворенности предоставляемыми образовательными услугами, проводится опрос педагогов, обучающихся и родителей (законных представителей) обучающихся 4, 9 классов; при отсутствии в организации образования выпускных классов – обучающихся и родителей (законных представителей) старших классов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23597"/>
        <a:ext cx="11341260" cy="1510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71777-CE98-4057-8528-2A5A15782E6D}">
      <dsp:nvSpPr>
        <dsp:cNvPr id="0" name=""/>
        <dsp:cNvSpPr/>
      </dsp:nvSpPr>
      <dsp:spPr>
        <a:xfrm>
          <a:off x="0" y="958"/>
          <a:ext cx="6589260" cy="10379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-Самооценка организаций образования осуществляется путем анализа предоставляемых образовательных услуг на соответствие общим требованиям ГОСО):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70" y="51628"/>
        <a:ext cx="6487920" cy="936646"/>
      </dsp:txXfrm>
    </dsp:sp>
    <dsp:sp modelId="{616974C3-39F5-4859-A45E-480C91FA9A82}">
      <dsp:nvSpPr>
        <dsp:cNvPr id="0" name=""/>
        <dsp:cNvSpPr/>
      </dsp:nvSpPr>
      <dsp:spPr>
        <a:xfrm>
          <a:off x="0" y="1051980"/>
          <a:ext cx="6589260" cy="1037986"/>
        </a:xfrm>
        <a:prstGeom prst="roundRect">
          <a:avLst/>
        </a:prstGeom>
        <a:solidFill>
          <a:schemeClr val="accent2">
            <a:hueOff val="505"/>
            <a:satOff val="2908"/>
            <a:lumOff val="4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содержания образования с ориентиром на результаты обучения;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70" y="1102650"/>
        <a:ext cx="6487920" cy="936646"/>
      </dsp:txXfrm>
    </dsp:sp>
    <dsp:sp modelId="{3BAF2FB8-DAB5-4B45-85E0-80DB8B7ED54E}">
      <dsp:nvSpPr>
        <dsp:cNvPr id="0" name=""/>
        <dsp:cNvSpPr/>
      </dsp:nvSpPr>
      <dsp:spPr>
        <a:xfrm>
          <a:off x="0" y="2103003"/>
          <a:ext cx="6589260" cy="1037986"/>
        </a:xfrm>
        <a:prstGeom prst="roundRect">
          <a:avLst/>
        </a:prstGeom>
        <a:solidFill>
          <a:schemeClr val="accent2">
            <a:hueOff val="1010"/>
            <a:satOff val="5815"/>
            <a:lumOff val="9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максимального объема учебной нагрузки обучающихся и воспитанников</a:t>
          </a:r>
          <a:r>
            <a:rPr lang="ru-RU" sz="500" kern="1200" dirty="0"/>
            <a:t>; </a:t>
          </a:r>
          <a:endParaRPr lang="en-US" sz="500" kern="1200" dirty="0"/>
        </a:p>
      </dsp:txBody>
      <dsp:txXfrm>
        <a:off x="50670" y="2153673"/>
        <a:ext cx="6487920" cy="936646"/>
      </dsp:txXfrm>
    </dsp:sp>
    <dsp:sp modelId="{861E3B45-0CC8-4C25-90C5-6473871A24D6}">
      <dsp:nvSpPr>
        <dsp:cNvPr id="0" name=""/>
        <dsp:cNvSpPr/>
      </dsp:nvSpPr>
      <dsp:spPr>
        <a:xfrm>
          <a:off x="0" y="3154025"/>
          <a:ext cx="6589260" cy="1037986"/>
        </a:xfrm>
        <a:prstGeom prst="roundRect">
          <a:avLst/>
        </a:prstGeom>
        <a:solidFill>
          <a:schemeClr val="accent2">
            <a:hueOff val="1515"/>
            <a:satOff val="8723"/>
            <a:lumOff val="142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уровня подготовки обучающихся (воспитанников</a:t>
          </a:r>
          <a:r>
            <a:rPr lang="ru-RU" sz="500" kern="1200" dirty="0"/>
            <a:t>); </a:t>
          </a:r>
          <a:endParaRPr lang="en-US" sz="500" kern="1200" dirty="0"/>
        </a:p>
      </dsp:txBody>
      <dsp:txXfrm>
        <a:off x="50670" y="3204695"/>
        <a:ext cx="6487920" cy="936646"/>
      </dsp:txXfrm>
    </dsp:sp>
    <dsp:sp modelId="{D5333233-FA68-4123-843E-472AB0DE4156}">
      <dsp:nvSpPr>
        <dsp:cNvPr id="0" name=""/>
        <dsp:cNvSpPr/>
      </dsp:nvSpPr>
      <dsp:spPr>
        <a:xfrm>
          <a:off x="0" y="4205048"/>
          <a:ext cx="6589260" cy="1037986"/>
        </a:xfrm>
        <a:prstGeom prst="roundRect">
          <a:avLst/>
        </a:prstGeom>
        <a:solidFill>
          <a:schemeClr val="accent2">
            <a:hueOff val="2021"/>
            <a:satOff val="11630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срока обучения</a:t>
          </a:r>
          <a:r>
            <a:rPr lang="ru-RU" sz="500" kern="1200" dirty="0"/>
            <a:t>.</a:t>
          </a:r>
          <a:endParaRPr lang="en-US" sz="500" kern="1200" dirty="0"/>
        </a:p>
      </dsp:txBody>
      <dsp:txXfrm>
        <a:off x="50670" y="4255718"/>
        <a:ext cx="6487920" cy="936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944A6-6E4F-4093-B216-B258AD681098}">
      <dsp:nvSpPr>
        <dsp:cNvPr id="0" name=""/>
        <dsp:cNvSpPr/>
      </dsp:nvSpPr>
      <dsp:spPr>
        <a:xfrm>
          <a:off x="402550" y="1992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1).Наличие и соответствие рабочего учебного плана, расписаний занятий, утвержденных руководителем организации образования, требованиям государственных общеобязательных стандартов начального, основного среднего и общего среднего образования;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550" y="1992"/>
        <a:ext cx="3034531" cy="1820718"/>
      </dsp:txXfrm>
    </dsp:sp>
    <dsp:sp modelId="{DF4551B1-CF53-4098-8387-CDFD822BC6C3}">
      <dsp:nvSpPr>
        <dsp:cNvPr id="0" name=""/>
        <dsp:cNvSpPr/>
      </dsp:nvSpPr>
      <dsp:spPr>
        <a:xfrm>
          <a:off x="3740534" y="1992"/>
          <a:ext cx="3034531" cy="1820718"/>
        </a:xfrm>
        <a:prstGeom prst="rect">
          <a:avLst/>
        </a:prstGeom>
        <a:solidFill>
          <a:schemeClr val="accent2">
            <a:hueOff val="404"/>
            <a:satOff val="2326"/>
            <a:lumOff val="3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освоение базового содержания учебных предметов, осуществляемого в соответствии с типовыми учебными программами по общеобразовательным предметам;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0534" y="1992"/>
        <a:ext cx="3034531" cy="1820718"/>
      </dsp:txXfrm>
    </dsp:sp>
    <dsp:sp modelId="{538F763C-2AD4-405B-B27B-AAFFF7D059E6}">
      <dsp:nvSpPr>
        <dsp:cNvPr id="0" name=""/>
        <dsp:cNvSpPr/>
      </dsp:nvSpPr>
      <dsp:spPr>
        <a:xfrm>
          <a:off x="7078518" y="1992"/>
          <a:ext cx="3034531" cy="1820718"/>
        </a:xfrm>
        <a:prstGeom prst="rect">
          <a:avLst/>
        </a:prstGeom>
        <a:solidFill>
          <a:schemeClr val="accent2">
            <a:hueOff val="808"/>
            <a:satOff val="4652"/>
            <a:lumOff val="7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реализация воспитательной работы, направленной на решение вопросов познания и освоения обучающимися субъективно новых знаний, на изучение национальных традиций, культуры и привитие общечеловеческих ценностей;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8518" y="1992"/>
        <a:ext cx="3034531" cy="1820718"/>
      </dsp:txXfrm>
    </dsp:sp>
    <dsp:sp modelId="{8F9D572E-4998-480B-8D0A-F6937CB11771}">
      <dsp:nvSpPr>
        <dsp:cNvPr id="0" name=""/>
        <dsp:cNvSpPr/>
      </dsp:nvSpPr>
      <dsp:spPr>
        <a:xfrm>
          <a:off x="402550" y="2126164"/>
          <a:ext cx="3034531" cy="1820718"/>
        </a:xfrm>
        <a:prstGeom prst="rect">
          <a:avLst/>
        </a:prstGeom>
        <a:solidFill>
          <a:schemeClr val="accent2">
            <a:hueOff val="1212"/>
            <a:satOff val="6978"/>
            <a:lumOff val="11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организация разнообразных форм внеурочной деятельности в совокупности, обеспечивающей реализацию духовно-нравственного, гражданско-патриотического, художественно-эстетического, трудового и физического воспитания обучающихся;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550" y="2126164"/>
        <a:ext cx="3034531" cy="1820718"/>
      </dsp:txXfrm>
    </dsp:sp>
    <dsp:sp modelId="{F3D5803C-0BEA-436D-A343-4CB8D35B39C7}">
      <dsp:nvSpPr>
        <dsp:cNvPr id="0" name=""/>
        <dsp:cNvSpPr/>
      </dsp:nvSpPr>
      <dsp:spPr>
        <a:xfrm>
          <a:off x="3740534" y="2126164"/>
          <a:ext cx="3034531" cy="1820718"/>
        </a:xfrm>
        <a:prstGeom prst="rect">
          <a:avLst/>
        </a:prstGeom>
        <a:solidFill>
          <a:schemeClr val="accent2">
            <a:hueOff val="1616"/>
            <a:satOff val="9304"/>
            <a:lumOff val="152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5) реализация профильного обучения с учетом индивидуальных интересов и потребностей обучающихся (углубленный и стандартный уровни обучения);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0534" y="2126164"/>
        <a:ext cx="3034531" cy="1820718"/>
      </dsp:txXfrm>
    </dsp:sp>
    <dsp:sp modelId="{47D0AC37-19A0-435F-8D18-B6EFEB5EF718}">
      <dsp:nvSpPr>
        <dsp:cNvPr id="0" name=""/>
        <dsp:cNvSpPr/>
      </dsp:nvSpPr>
      <dsp:spPr>
        <a:xfrm>
          <a:off x="7078518" y="2126164"/>
          <a:ext cx="3034531" cy="1820718"/>
        </a:xfrm>
        <a:prstGeom prst="rect">
          <a:avLst/>
        </a:prstGeom>
        <a:solidFill>
          <a:schemeClr val="accent2">
            <a:hueOff val="2021"/>
            <a:satOff val="11630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6) организация учебного процесса с учетом особых образовательных потребностей и индивидуальных возможностей обучающихся;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8518" y="2126164"/>
        <a:ext cx="3034531" cy="18207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5D481-569E-47B4-8DF1-7BB436C6D3E1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75297-04E3-4AAC-8C84-C9C27A1CEAA9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7) реализация курсов по выбору и факультативов вариативного компонента, осуществляемого в соответствии с ТУП;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3516" y="631331"/>
        <a:ext cx="1948298" cy="1948298"/>
      </dsp:txXfrm>
    </dsp:sp>
    <dsp:sp modelId="{E382AD87-AB49-4E86-B4D2-D634687C90A8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2">
            <a:hueOff val="674"/>
            <a:satOff val="3877"/>
            <a:lumOff val="63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8) изучение обязательного учебного курса "Основы безопасности жизнедеятельности";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8696" y="631331"/>
        <a:ext cx="1948298" cy="1948298"/>
      </dsp:txXfrm>
    </dsp:sp>
    <dsp:sp modelId="{50473E1F-816F-4486-9C54-33B2FF36D0BE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2">
            <a:hueOff val="1347"/>
            <a:satOff val="7753"/>
            <a:lumOff val="12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9) реализация обязательного учебного курса "Правила дорожного движения";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3516" y="2956510"/>
        <a:ext cx="1948298" cy="1948298"/>
      </dsp:txXfrm>
    </dsp:sp>
    <dsp:sp modelId="{0D29F6F2-71B2-4B92-99CA-B6A74909FCB7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2">
            <a:hueOff val="2021"/>
            <a:satOff val="11630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10) соблюдение квалификационных требований, предъявляемых к образовательной деятельности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8696" y="2956510"/>
        <a:ext cx="1948298" cy="19482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BB418-2426-45D9-B8C1-40CA5E77C8C0}">
      <dsp:nvSpPr>
        <dsp:cNvPr id="0" name=""/>
        <dsp:cNvSpPr/>
      </dsp:nvSpPr>
      <dsp:spPr>
        <a:xfrm>
          <a:off x="0" y="818408"/>
          <a:ext cx="445767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К СРОКУ ОБУЧЕНИЯ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877807"/>
        <a:ext cx="4338872" cy="1098002"/>
      </dsp:txXfrm>
    </dsp:sp>
    <dsp:sp modelId="{921657A1-C5B6-4C6F-9BDE-534DA9DA22B8}">
      <dsp:nvSpPr>
        <dsp:cNvPr id="0" name=""/>
        <dsp:cNvSpPr/>
      </dsp:nvSpPr>
      <dsp:spPr>
        <a:xfrm>
          <a:off x="0" y="2035208"/>
          <a:ext cx="4457670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31" tIns="25400" rIns="142240" bIns="25400" numCol="1" spcCol="1270" anchor="t" anchorCtr="0">
          <a:noAutofit/>
        </a:bodyPr>
        <a:lstStyle/>
        <a:p>
          <a:pPr marL="0" lvl="1" indent="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соблюдение требований к срокам освоения общеобразовательных учебных программ соответствующих уровней;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22860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соблюдение требований к продолжительности учебного года по классам и продолжительности каникулярного времени в календарном году.</a:t>
          </a:r>
          <a:endParaRPr lang="en-US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35208"/>
        <a:ext cx="4457670" cy="2691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684A1-49CD-440D-BD39-23E971A6B378}">
      <dsp:nvSpPr>
        <dsp:cNvPr id="0" name=""/>
        <dsp:cNvSpPr/>
      </dsp:nvSpPr>
      <dsp:spPr>
        <a:xfrm>
          <a:off x="0" y="619"/>
          <a:ext cx="6081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B30A5-56C0-4E09-88F7-1C942D10314A}">
      <dsp:nvSpPr>
        <dsp:cNvPr id="0" name=""/>
        <dsp:cNvSpPr/>
      </dsp:nvSpPr>
      <dsp:spPr>
        <a:xfrm>
          <a:off x="0" y="619"/>
          <a:ext cx="6081086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КРИТЕРИИ К УРОВНЮ ПОДГОТОВКИ ОБУЧАЮЩИХСЯ</a:t>
          </a:r>
          <a:endParaRPr lang="en-US" sz="20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19"/>
        <a:ext cx="6081086" cy="1015414"/>
      </dsp:txXfrm>
    </dsp:sp>
    <dsp:sp modelId="{D1B4D3F1-DFB7-41A1-8C63-C594B0B8B059}">
      <dsp:nvSpPr>
        <dsp:cNvPr id="0" name=""/>
        <dsp:cNvSpPr/>
      </dsp:nvSpPr>
      <dsp:spPr>
        <a:xfrm>
          <a:off x="0" y="1016034"/>
          <a:ext cx="6081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A7492-F660-45D2-A06D-ED9AEF34B136}">
      <dsp:nvSpPr>
        <dsp:cNvPr id="0" name=""/>
        <dsp:cNvSpPr/>
      </dsp:nvSpPr>
      <dsp:spPr>
        <a:xfrm>
          <a:off x="0" y="1016034"/>
          <a:ext cx="6081086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уровень подготовки обучающихся (ожидаемые результаты обучения) по каждой образовательной области (и учебным предметам) соответствующего уровня образования в соответствии с типовыми учебными программами ОП и требованиями ГОСО;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16034"/>
        <a:ext cx="6081086" cy="1015414"/>
      </dsp:txXfrm>
    </dsp:sp>
    <dsp:sp modelId="{6798D6A6-DF89-4CA2-B9A9-0D082E9C61C7}">
      <dsp:nvSpPr>
        <dsp:cNvPr id="0" name=""/>
        <dsp:cNvSpPr/>
      </dsp:nvSpPr>
      <dsp:spPr>
        <a:xfrm>
          <a:off x="0" y="2031449"/>
          <a:ext cx="6081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27D9D-8400-4E68-8F24-8839A1A9814F}">
      <dsp:nvSpPr>
        <dsp:cNvPr id="0" name=""/>
        <dsp:cNvSpPr/>
      </dsp:nvSpPr>
      <dsp:spPr>
        <a:xfrm>
          <a:off x="0" y="2031449"/>
          <a:ext cx="6081086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осуществление оценки учебных достижений обучающихся в соответствии с критериями оценки знаний обучающихся, утвержденными приказом МОН Республики Казахстан, и соблюдение требований </a:t>
          </a:r>
          <a:r>
            <a:rPr lang="ru-RU" sz="15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формативного</a:t>
          </a:r>
          <a:r>
            <a:rPr lang="ru-RU" sz="15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500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суммативного</a:t>
          </a:r>
          <a:r>
            <a:rPr lang="ru-RU" sz="15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оценивания;</a:t>
          </a:r>
          <a:endParaRPr lang="en-US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31449"/>
        <a:ext cx="6081086" cy="1015414"/>
      </dsp:txXfrm>
    </dsp:sp>
    <dsp:sp modelId="{B0657756-A4C8-445D-A58C-DC959BF44272}">
      <dsp:nvSpPr>
        <dsp:cNvPr id="0" name=""/>
        <dsp:cNvSpPr/>
      </dsp:nvSpPr>
      <dsp:spPr>
        <a:xfrm>
          <a:off x="0" y="3046863"/>
          <a:ext cx="6081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86DFC-D748-4839-9055-C5CF6D1B0789}">
      <dsp:nvSpPr>
        <dsp:cNvPr id="0" name=""/>
        <dsp:cNvSpPr/>
      </dsp:nvSpPr>
      <dsp:spPr>
        <a:xfrm>
          <a:off x="0" y="3046863"/>
          <a:ext cx="6081086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выполнение требований инклюзивного образования, при обучении обучающихся с особыми образовательными потребностями в соответствии с требованиями  ГОСО;</a:t>
          </a:r>
          <a:endParaRPr lang="en-US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46863"/>
        <a:ext cx="6081086" cy="1015414"/>
      </dsp:txXfrm>
    </dsp:sp>
    <dsp:sp modelId="{5E508CAA-3D6D-4DD5-901B-7CB102B8279C}">
      <dsp:nvSpPr>
        <dsp:cNvPr id="0" name=""/>
        <dsp:cNvSpPr/>
      </dsp:nvSpPr>
      <dsp:spPr>
        <a:xfrm>
          <a:off x="0" y="4062278"/>
          <a:ext cx="6081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F8D0C-27C8-40EB-9941-F6FEFF7D74E9}">
      <dsp:nvSpPr>
        <dsp:cNvPr id="0" name=""/>
        <dsp:cNvSpPr/>
      </dsp:nvSpPr>
      <dsp:spPr>
        <a:xfrm>
          <a:off x="0" y="4062278"/>
          <a:ext cx="6081086" cy="1015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оценивание результатов обучения по определению достижений обучающимися 4, 9 классов ожидаемых результатов обучения и освоения образовательных учебных программ, предусмотренных требованиями ГОСО</a:t>
          </a:r>
          <a:endParaRPr lang="en-US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62278"/>
        <a:ext cx="6081086" cy="1015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5BD99-17AB-45DE-BF5B-21E69A38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B10F61-C8C2-4CFA-A80B-8F966DF6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19BA2-6EA9-4117-9D9D-DF1F04C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23D1-72E9-447E-8CF2-BEBBC705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CEAA0-2640-4654-9DE2-C71D2A59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CA2EE-340E-4BC2-B045-5559CF5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8DD8C-8C92-4ADA-AEFD-F2F60732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A0067-DFE8-4586-BBC2-4007413D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7F7A-01E9-41A3-B6F9-D4AE744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37F90-C6FB-4A0A-A588-F5B8A3E6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5FA2-AD4A-4D21-BAFE-79999508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E6DDA-511A-4EC2-826E-2A97F56D9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84EAA4-9A55-4602-BB5C-DEC85F3E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B79C-BDD1-42E3-BD7E-C418F742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5585E6-F863-43B9-A7CC-A8D8A856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08610-C0CD-43B2-8384-7726E00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5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06E9C-7DD6-4D89-9E49-CCCA67A0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494F38-9B84-4779-88FA-A093A928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70A8D5-E71E-4FC6-A899-44478D3D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C0321F-0382-4FAD-98D3-27420B52B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109BB3-8278-4334-B477-1A2F02E7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A6EB80-69D1-45E0-AEDD-A537F263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A625B8-8BED-4821-874A-33F13935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F6C1CD-C9E9-48B4-85DB-6A0D81E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6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4A8CC-FFA3-446D-8513-0C06A953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4670BB-E6DD-4C1C-9A92-7C6AB0E2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4E5B68-44F3-4B41-8E8C-1B87DD43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C5B350-4505-4A31-B3C4-FD65007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7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84C86C-822B-40C8-ABF6-5F2E6529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161B5F-059D-4603-95BA-25F8AAA7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520802-30F1-44DF-8CB6-D377182F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9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D3FC-DE13-4C7C-A2AB-CDC36FE9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DDFD-D724-4764-8F63-4CDA7D25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4FACB8-B7D1-45BB-BCC8-2BAA3730A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3EB474-C57B-4460-A80F-F7F7481D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0E1D5-6A1A-4F7C-8298-7CDDA70F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D64352-98F4-4463-9A43-DAB7B8C8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92653-F00E-4B0F-99D8-F58702B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69DC4C-581E-4A63-8EB7-78CBBC250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8DFBF-6C91-470B-BDBF-AF6FF5B7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B36F99-CD76-4360-85AA-BDB4732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753AC-8FA4-495C-BB5A-DD26CB1F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5FC5C9-5238-4284-95D8-28C1213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0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CE049-BBED-43E6-9471-D323FFD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4F019-8181-418B-9784-23CF77542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06BBB-199D-4972-ABF7-9CE882A0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ED62B3-69CD-4EC0-B9C3-D330BE8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5581C-B40E-48A6-A69D-33D4C4EA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12BD8-1800-4154-BF84-0C972632E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F64695-A62C-480E-A4EB-8A2306FC8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0A3E2-4416-495F-9FD6-D301346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C1021-24DE-44A1-B75A-25AB8CC4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36B5-A790-40FA-B261-31E23D8D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1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1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>
                <a:solidFill>
                  <a:schemeClr val="accent2"/>
                </a:solidFill>
              </a:defRPr>
            </a:lvl2pPr>
            <a:lvl3pPr>
              <a:defRPr b="0">
                <a:solidFill>
                  <a:schemeClr val="accent2"/>
                </a:solidFill>
              </a:defRPr>
            </a:lvl3pPr>
            <a:lvl4pPr>
              <a:defRPr b="0">
                <a:solidFill>
                  <a:schemeClr val="accent2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3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8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3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83EE-252E-41FE-AB7A-07D44653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B07D8-45F5-432E-B708-DF9A6257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26451-6A92-4D65-AD0B-856528E6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1D946-D98C-4347-BAE3-CA1AC606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3555D-832A-49FA-A417-C87C45C2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63856-D66D-44B8-8569-D9ACB42E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0A5AD-7C0F-4C90-97EE-17018A6D2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517B4-0AEF-484D-A4C7-3B3F2A71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5E21-EC16-4FB2-B00B-6D2CEE013F9A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0E6D4-8D6A-47A6-9A1A-6801E7FBB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BEAA2-0AD4-4523-8AB9-89C7AC541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3427-77A2-4406-AB9B-33DF0012B4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20"/>
            <a:extLst>
              <a:ext uri="{FF2B5EF4-FFF2-40B4-BE49-F238E27FC236}">
                <a16:creationId xmlns:a16="http://schemas.microsoft.com/office/drawing/2014/main" id="{A3DF6E02-8AFD-430E-83E7-3B976B38D7C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F769A-6692-92C7-FC85-E0CEF537A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37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27C166-470E-467E-9E9E-E235EEF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24691" y="0"/>
            <a:ext cx="7365784" cy="6858000"/>
          </a:xfrm>
          <a:custGeom>
            <a:avLst/>
            <a:gdLst>
              <a:gd name="connsiteX0" fmla="*/ 5742761 w 7365784"/>
              <a:gd name="connsiteY0" fmla="*/ 0 h 6858000"/>
              <a:gd name="connsiteX1" fmla="*/ 3076369 w 7365784"/>
              <a:gd name="connsiteY1" fmla="*/ 0 h 6858000"/>
              <a:gd name="connsiteX2" fmla="*/ 1949196 w 7365784"/>
              <a:gd name="connsiteY2" fmla="*/ 0 h 6858000"/>
              <a:gd name="connsiteX3" fmla="*/ 1583228 w 7365784"/>
              <a:gd name="connsiteY3" fmla="*/ 0 h 6858000"/>
              <a:gd name="connsiteX4" fmla="*/ 1457787 w 7365784"/>
              <a:gd name="connsiteY4" fmla="*/ 0 h 6858000"/>
              <a:gd name="connsiteX5" fmla="*/ 1445578 w 7365784"/>
              <a:gd name="connsiteY5" fmla="*/ 0 h 6858000"/>
              <a:gd name="connsiteX6" fmla="*/ 571708 w 7365784"/>
              <a:gd name="connsiteY6" fmla="*/ 0 h 6858000"/>
              <a:gd name="connsiteX7" fmla="*/ 237757 w 7365784"/>
              <a:gd name="connsiteY7" fmla="*/ 0 h 6858000"/>
              <a:gd name="connsiteX8" fmla="*/ 205161 w 7365784"/>
              <a:gd name="connsiteY8" fmla="*/ 0 h 6858000"/>
              <a:gd name="connsiteX9" fmla="*/ 0 w 7365784"/>
              <a:gd name="connsiteY9" fmla="*/ 0 h 6858000"/>
              <a:gd name="connsiteX10" fmla="*/ 0 w 7365784"/>
              <a:gd name="connsiteY10" fmla="*/ 6858000 h 6858000"/>
              <a:gd name="connsiteX11" fmla="*/ 205161 w 7365784"/>
              <a:gd name="connsiteY11" fmla="*/ 6858000 h 6858000"/>
              <a:gd name="connsiteX12" fmla="*/ 237757 w 7365784"/>
              <a:gd name="connsiteY12" fmla="*/ 6858000 h 6858000"/>
              <a:gd name="connsiteX13" fmla="*/ 571708 w 7365784"/>
              <a:gd name="connsiteY13" fmla="*/ 6858000 h 6858000"/>
              <a:gd name="connsiteX14" fmla="*/ 1274834 w 7365784"/>
              <a:gd name="connsiteY14" fmla="*/ 6858000 h 6858000"/>
              <a:gd name="connsiteX15" fmla="*/ 1445578 w 7365784"/>
              <a:gd name="connsiteY15" fmla="*/ 6858000 h 6858000"/>
              <a:gd name="connsiteX16" fmla="*/ 1457787 w 7365784"/>
              <a:gd name="connsiteY16" fmla="*/ 6858000 h 6858000"/>
              <a:gd name="connsiteX17" fmla="*/ 1949196 w 7365784"/>
              <a:gd name="connsiteY17" fmla="*/ 6858000 h 6858000"/>
              <a:gd name="connsiteX18" fmla="*/ 3076369 w 7365784"/>
              <a:gd name="connsiteY18" fmla="*/ 6858000 h 6858000"/>
              <a:gd name="connsiteX19" fmla="*/ 4863030 w 7365784"/>
              <a:gd name="connsiteY19" fmla="*/ 6858000 h 6858000"/>
              <a:gd name="connsiteX20" fmla="*/ 4974786 w 7365784"/>
              <a:gd name="connsiteY20" fmla="*/ 6780599 h 6858000"/>
              <a:gd name="connsiteX21" fmla="*/ 5491434 w 7365784"/>
              <a:gd name="connsiteY21" fmla="*/ 6374814 h 6858000"/>
              <a:gd name="connsiteX22" fmla="*/ 7365784 w 7365784"/>
              <a:gd name="connsiteY22" fmla="*/ 3621656 h 6858000"/>
              <a:gd name="connsiteX23" fmla="*/ 5764885 w 736578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5784" h="6858000">
                <a:moveTo>
                  <a:pt x="5742761" y="0"/>
                </a:moveTo>
                <a:lnTo>
                  <a:pt x="3076369" y="0"/>
                </a:lnTo>
                <a:lnTo>
                  <a:pt x="1949196" y="0"/>
                </a:lnTo>
                <a:lnTo>
                  <a:pt x="1583228" y="0"/>
                </a:lnTo>
                <a:lnTo>
                  <a:pt x="1457787" y="0"/>
                </a:lnTo>
                <a:lnTo>
                  <a:pt x="1445578" y="0"/>
                </a:lnTo>
                <a:lnTo>
                  <a:pt x="571708" y="0"/>
                </a:lnTo>
                <a:lnTo>
                  <a:pt x="237757" y="0"/>
                </a:lnTo>
                <a:lnTo>
                  <a:pt x="205161" y="0"/>
                </a:lnTo>
                <a:lnTo>
                  <a:pt x="0" y="0"/>
                </a:lnTo>
                <a:lnTo>
                  <a:pt x="0" y="6858000"/>
                </a:lnTo>
                <a:lnTo>
                  <a:pt x="205161" y="6858000"/>
                </a:lnTo>
                <a:lnTo>
                  <a:pt x="237757" y="6858000"/>
                </a:lnTo>
                <a:lnTo>
                  <a:pt x="571708" y="6858000"/>
                </a:lnTo>
                <a:lnTo>
                  <a:pt x="1274834" y="6858000"/>
                </a:lnTo>
                <a:lnTo>
                  <a:pt x="1445578" y="6858000"/>
                </a:lnTo>
                <a:lnTo>
                  <a:pt x="1457787" y="6858000"/>
                </a:lnTo>
                <a:lnTo>
                  <a:pt x="1949196" y="6858000"/>
                </a:lnTo>
                <a:lnTo>
                  <a:pt x="3076369" y="6858000"/>
                </a:lnTo>
                <a:lnTo>
                  <a:pt x="4863030" y="6858000"/>
                </a:lnTo>
                <a:lnTo>
                  <a:pt x="4974786" y="6780599"/>
                </a:lnTo>
                <a:cubicBezTo>
                  <a:pt x="5148604" y="6653108"/>
                  <a:pt x="5319231" y="6515397"/>
                  <a:pt x="5491434" y="6374814"/>
                </a:cubicBezTo>
                <a:cubicBezTo>
                  <a:pt x="6437059" y="5602839"/>
                  <a:pt x="7365784" y="4969131"/>
                  <a:pt x="7365784" y="3621656"/>
                </a:cubicBezTo>
                <a:cubicBezTo>
                  <a:pt x="7365784" y="2093192"/>
                  <a:pt x="6792048" y="754641"/>
                  <a:pt x="576488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3636C8-1392-483A-8A7A-CA259E806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3671" y="0"/>
            <a:ext cx="7208329" cy="6858000"/>
          </a:xfrm>
          <a:custGeom>
            <a:avLst/>
            <a:gdLst>
              <a:gd name="connsiteX0" fmla="*/ 5585306 w 7208329"/>
              <a:gd name="connsiteY0" fmla="*/ 0 h 6858000"/>
              <a:gd name="connsiteX1" fmla="*/ 2918914 w 7208329"/>
              <a:gd name="connsiteY1" fmla="*/ 0 h 6858000"/>
              <a:gd name="connsiteX2" fmla="*/ 1592911 w 7208329"/>
              <a:gd name="connsiteY2" fmla="*/ 0 h 6858000"/>
              <a:gd name="connsiteX3" fmla="*/ 1425773 w 7208329"/>
              <a:gd name="connsiteY3" fmla="*/ 0 h 6858000"/>
              <a:gd name="connsiteX4" fmla="*/ 1300332 w 7208329"/>
              <a:gd name="connsiteY4" fmla="*/ 0 h 6858000"/>
              <a:gd name="connsiteX5" fmla="*/ 1288123 w 7208329"/>
              <a:gd name="connsiteY5" fmla="*/ 0 h 6858000"/>
              <a:gd name="connsiteX6" fmla="*/ 414253 w 7208329"/>
              <a:gd name="connsiteY6" fmla="*/ 0 h 6858000"/>
              <a:gd name="connsiteX7" fmla="*/ 80302 w 7208329"/>
              <a:gd name="connsiteY7" fmla="*/ 0 h 6858000"/>
              <a:gd name="connsiteX8" fmla="*/ 47706 w 7208329"/>
              <a:gd name="connsiteY8" fmla="*/ 0 h 6858000"/>
              <a:gd name="connsiteX9" fmla="*/ 0 w 7208329"/>
              <a:gd name="connsiteY9" fmla="*/ 0 h 6858000"/>
              <a:gd name="connsiteX10" fmla="*/ 0 w 7208329"/>
              <a:gd name="connsiteY10" fmla="*/ 6858000 h 6858000"/>
              <a:gd name="connsiteX11" fmla="*/ 47706 w 7208329"/>
              <a:gd name="connsiteY11" fmla="*/ 6858000 h 6858000"/>
              <a:gd name="connsiteX12" fmla="*/ 80302 w 7208329"/>
              <a:gd name="connsiteY12" fmla="*/ 6858000 h 6858000"/>
              <a:gd name="connsiteX13" fmla="*/ 414253 w 7208329"/>
              <a:gd name="connsiteY13" fmla="*/ 6858000 h 6858000"/>
              <a:gd name="connsiteX14" fmla="*/ 1117379 w 7208329"/>
              <a:gd name="connsiteY14" fmla="*/ 6858000 h 6858000"/>
              <a:gd name="connsiteX15" fmla="*/ 1288123 w 7208329"/>
              <a:gd name="connsiteY15" fmla="*/ 6858000 h 6858000"/>
              <a:gd name="connsiteX16" fmla="*/ 1300332 w 7208329"/>
              <a:gd name="connsiteY16" fmla="*/ 6858000 h 6858000"/>
              <a:gd name="connsiteX17" fmla="*/ 1592911 w 7208329"/>
              <a:gd name="connsiteY17" fmla="*/ 6858000 h 6858000"/>
              <a:gd name="connsiteX18" fmla="*/ 2918914 w 7208329"/>
              <a:gd name="connsiteY18" fmla="*/ 6858000 h 6858000"/>
              <a:gd name="connsiteX19" fmla="*/ 4705575 w 7208329"/>
              <a:gd name="connsiteY19" fmla="*/ 6858000 h 6858000"/>
              <a:gd name="connsiteX20" fmla="*/ 4817331 w 7208329"/>
              <a:gd name="connsiteY20" fmla="*/ 6780599 h 6858000"/>
              <a:gd name="connsiteX21" fmla="*/ 5333979 w 7208329"/>
              <a:gd name="connsiteY21" fmla="*/ 6374814 h 6858000"/>
              <a:gd name="connsiteX22" fmla="*/ 7208329 w 7208329"/>
              <a:gd name="connsiteY22" fmla="*/ 3621656 h 6858000"/>
              <a:gd name="connsiteX23" fmla="*/ 5607430 w 7208329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08329" h="6858000">
                <a:moveTo>
                  <a:pt x="5585306" y="0"/>
                </a:moveTo>
                <a:lnTo>
                  <a:pt x="2918914" y="0"/>
                </a:lnTo>
                <a:lnTo>
                  <a:pt x="1592911" y="0"/>
                </a:lnTo>
                <a:lnTo>
                  <a:pt x="1425773" y="0"/>
                </a:lnTo>
                <a:lnTo>
                  <a:pt x="1300332" y="0"/>
                </a:lnTo>
                <a:lnTo>
                  <a:pt x="1288123" y="0"/>
                </a:lnTo>
                <a:lnTo>
                  <a:pt x="414253" y="0"/>
                </a:lnTo>
                <a:lnTo>
                  <a:pt x="80302" y="0"/>
                </a:lnTo>
                <a:lnTo>
                  <a:pt x="47706" y="0"/>
                </a:lnTo>
                <a:lnTo>
                  <a:pt x="0" y="0"/>
                </a:lnTo>
                <a:lnTo>
                  <a:pt x="0" y="6858000"/>
                </a:lnTo>
                <a:lnTo>
                  <a:pt x="47706" y="6858000"/>
                </a:lnTo>
                <a:lnTo>
                  <a:pt x="80302" y="6858000"/>
                </a:lnTo>
                <a:lnTo>
                  <a:pt x="414253" y="6858000"/>
                </a:lnTo>
                <a:lnTo>
                  <a:pt x="1117379" y="6858000"/>
                </a:lnTo>
                <a:lnTo>
                  <a:pt x="1288123" y="6858000"/>
                </a:lnTo>
                <a:lnTo>
                  <a:pt x="1300332" y="6858000"/>
                </a:lnTo>
                <a:lnTo>
                  <a:pt x="1592911" y="6858000"/>
                </a:lnTo>
                <a:lnTo>
                  <a:pt x="2918914" y="6858000"/>
                </a:lnTo>
                <a:lnTo>
                  <a:pt x="4705575" y="6858000"/>
                </a:lnTo>
                <a:lnTo>
                  <a:pt x="4817331" y="6780599"/>
                </a:lnTo>
                <a:cubicBezTo>
                  <a:pt x="4991149" y="6653108"/>
                  <a:pt x="5161776" y="6515397"/>
                  <a:pt x="5333979" y="6374814"/>
                </a:cubicBezTo>
                <a:cubicBezTo>
                  <a:pt x="6279604" y="5602839"/>
                  <a:pt x="7208329" y="4969131"/>
                  <a:pt x="7208329" y="3621656"/>
                </a:cubicBezTo>
                <a:cubicBezTo>
                  <a:pt x="7208329" y="2093192"/>
                  <a:pt x="6634593" y="754641"/>
                  <a:pt x="5607430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139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BB4218-9F34-5049-1E00-C31ED20F6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9936" y="2204864"/>
            <a:ext cx="6048672" cy="10372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ОЦЕНКИ ОРГАНИЗАЦИЙ ОБРАЗОВАНИЯ</a:t>
            </a:r>
            <a:endParaRPr lang="ru-KZ" sz="28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750AD-FEB2-AE29-9B71-26CB4E17B271}"/>
              </a:ext>
            </a:extLst>
          </p:cNvPr>
          <p:cNvSpPr txBox="1"/>
          <p:nvPr/>
        </p:nvSpPr>
        <p:spPr>
          <a:xfrm>
            <a:off x="5174154" y="3580798"/>
            <a:ext cx="6740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 утверждении критериев оценки организаций образования</a:t>
            </a:r>
            <a:endParaRPr lang="ru-KZ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Министра просвещения Республики Казахстан от 5 декабря 2022 года № 486. Зарегистрирован в Министерстве юстиции Республики Казахстан 9 декабря 2022 года № 31053</a:t>
            </a:r>
            <a:endParaRPr lang="ru-KZ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3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1640B3DF-3C1C-49A7-8FA7-EE4A21CB0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AAAEC-3263-F377-A563-08636491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103427" cy="352044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К МАКСИМАЛЬНОМУ ОБЪЕМУ УЧЕБНОЙ НАГРУЗКИ ОБУЧАЮЩИХСЯ НАЧАЛЬНОГО, ОСНОВНОГО СРЕДНЕГО И ОБЩЕГО СРЕДНЕГО ОБРАЗОВАНИЯ</a:t>
            </a:r>
            <a:endParaRPr lang="ru-KZ" sz="2400" dirty="0">
              <a:solidFill>
                <a:srgbClr val="C00000"/>
              </a:solidFill>
            </a:endParaRP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F983492C-99B4-37F4-3E5C-4BDE2970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420" y="764704"/>
            <a:ext cx="7024370" cy="5544616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соответствие и соблюдение максимального объема недельной учебной нагрузки обучающихся;</a:t>
            </a:r>
            <a:endParaRPr lang="ru-KZ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 соответствие и соблюдение общего объема учебной нагрузки обучающихся, составляющей инвариантный и вариативный (коррекционный компонент для специальной организации образования) компоненты, а также недельной и годовой учебной нагрузки по классам, установленной ТУП;</a:t>
            </a:r>
            <a:endParaRPr lang="ru-KZ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3) соблюдение требований к делению классов на группы, в том числе с учетом особенностей обучающихся с особыми образовательными потребностями в рамках инклюзивного образования.</a:t>
            </a:r>
            <a:endParaRPr lang="ru-KZ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345637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Объект 2">
            <a:extLst>
              <a:ext uri="{FF2B5EF4-FFF2-40B4-BE49-F238E27FC236}">
                <a16:creationId xmlns:a16="http://schemas.microsoft.com/office/drawing/2014/main" id="{0603A612-A719-9853-E9BA-1952C32D3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540649"/>
              </p:ext>
            </p:extLst>
          </p:nvPr>
        </p:nvGraphicFramePr>
        <p:xfrm>
          <a:off x="7176120" y="764704"/>
          <a:ext cx="445767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0" name="TextBox 5">
            <a:extLst>
              <a:ext uri="{FF2B5EF4-FFF2-40B4-BE49-F238E27FC236}">
                <a16:creationId xmlns:a16="http://schemas.microsoft.com/office/drawing/2014/main" id="{1FB74BB0-45C1-61F6-E1FB-C1660F43E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041930"/>
              </p:ext>
            </p:extLst>
          </p:nvPr>
        </p:nvGraphicFramePr>
        <p:xfrm>
          <a:off x="374954" y="332656"/>
          <a:ext cx="6081086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4966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8D08-0B04-8061-B8B1-4F2BCDF9F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КАЧЕСТВА ПРЕДОСТАВЛЕНИЯ ОБРАЗОВАТЕЛЬНЫХ УСЛУГ</a:t>
            </a:r>
            <a:endParaRPr lang="ru-KZ" sz="2500" dirty="0">
              <a:solidFill>
                <a:srgbClr val="C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748C36-41CA-AD89-EC9E-A7066D31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335183"/>
            <a:ext cx="5040559" cy="4187633"/>
          </a:xfrm>
        </p:spPr>
        <p:txBody>
          <a:bodyPr anchor="ctr"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-образцовый – от 55 до 65 баллов,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-хороший – от 45 до 54 балла,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-требует улучшения – от 35 до 44 балла,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-низкий – менее 35 баллов – для организаций образования, реализующих общеобразовательные программы начального, основного среднего и общего среднего образования</a:t>
            </a:r>
            <a:endParaRPr lang="ru-KZ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7D1FF5-C3AD-F350-F92C-511A91FB1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0" b="140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99DBA2-0E0A-7259-2743-95F05C15AFDE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ГЛОССАРИЙ</a:t>
            </a:r>
          </a:p>
        </p:txBody>
      </p:sp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id="{FBC343E9-3E0F-F53C-5F4D-7A6EF615B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883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73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456FA-B42A-D77D-B49C-7A883258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САМООЦЕНКА ОБРАЗОВАТЕЛЬНОЙ ДЕЯТЕЛЬНОСТИ ОРГАНИЗАЦИЙ ОБРАЗОВАНИЯ</a:t>
            </a:r>
            <a:br>
              <a:rPr lang="ru-RU" sz="2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sz="2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3A8C4740-CC31-B0C9-3FDB-7CECD0BC4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16" y="2031738"/>
            <a:ext cx="10381032" cy="3695020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направлениями и объектами изучения при проведении самооценки образовательной деятельности (далее – самооценка) являются: </a:t>
            </a:r>
          </a:p>
          <a:p>
            <a:pPr marL="514350" indent="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 и ценности организаций образования;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преподавание и обучение;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наличие квалифицированных сотрудников;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создание условий для доступного образования;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обеспечение безопасности обучающихся; 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материально-техническая база, способствующая эффективному обучению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81E1D-E054-EDC5-3A75-C850F7386422}"/>
              </a:ext>
            </a:extLst>
          </p:cNvPr>
          <p:cNvSpPr txBox="1"/>
          <p:nvPr/>
        </p:nvSpPr>
        <p:spPr>
          <a:xfrm>
            <a:off x="658792" y="5445224"/>
            <a:ext cx="10673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аттестация будет проводиться в виде профилактического контроля без посещения. Его основными компонентами станут самооценка образовательной деятельности организаций образования, срезы знаний, умений и навыков обучающихся</a:t>
            </a:r>
            <a:endParaRPr lang="ru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25CD8-5482-FFE4-9F46-59C6B685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К ПЕРИОДУ ОЦЕНИВАНИЯ</a:t>
            </a:r>
            <a:endParaRPr lang="ru-KZ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1102597-82DB-2557-A858-DE5F8DE96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7406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1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Документ с графиком и ручкой">
            <a:extLst>
              <a:ext uri="{FF2B5EF4-FFF2-40B4-BE49-F238E27FC236}">
                <a16:creationId xmlns:a16="http://schemas.microsoft.com/office/drawing/2014/main" id="{E8E8A594-2EEE-5D61-76FF-C464DF819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11835-811E-55AA-419C-B064EBDA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ОЦЕНИВАНИЯ РЕЗУЛЬТАТОВ ОБУЧЕНИЯ </a:t>
            </a:r>
            <a:endParaRPr lang="ru-KZ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8A4D0-6E86-33D2-FFCD-9DB9F6F1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836712"/>
            <a:ext cx="11737304" cy="5656163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ценивание результатов обучения проводится среди обучающихся 4, 9 классов по технологии комплексного тестирования в компьютерном формате (далее – компьютерное тестирование), разработанного организацией по вопросам тестирования, определенной уполномоченным органом в области образования;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омпьютерное тестирование проводится при участии в нем не менее 90 % (для организаций образования, общее количество выпускников, которых составляет 10 или менее обучающихся – не менее 80 %) обучающихся от списочного состава контингента определенного уровня образования, подлежащих оцениванию результатов обучения;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Обучающиеся освобождаются от процедуры компьютерного тестирования и не включаются в списочный состав контингента обучающихся, подлежащих оцениванию результатов обучения в следующих случаях на основании: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заключения психолого-медико-педагогической консультации (для детей с особыми образовательными потребностями);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заключения врачебно-консультационной комиссии по состоянию здоровья или положительных результатов полимеразной цепной реакции в период оценки организации образования;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-приказа Управления образования об участии в олимпиадах, конкурсах и соревнованиях по общеобразовательным предметам, конкурсов исполнителей, конкурсов профессионального мастерства и спортивных соревнований, утвержденному приказом МОН Республики Казахстан от 7 декабря 2011 года;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Результаты компьютерного тестирования оцениваются по цифровой пятибалльной системе, при этом процедура апелляции не предусматривается;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Результаты оценки уровня подготовки обучающихся считаются соответствующими требованиям ГОСО начального, основного среднего образования, утвержденных приказом Министра просвещения Республики Казахстан от 3 августа 2022 года, когда не менее 40 % обучающихся от списочного состава контингента, определены организацией образования правильно ответившими не ниже, чем на оценку «удовлетворительно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1000"/>
              </a:spcAft>
            </a:pPr>
            <a:endParaRPr lang="ru-KZ" sz="1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K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KZ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sz="1300" dirty="0"/>
          </a:p>
        </p:txBody>
      </p:sp>
    </p:spTree>
    <p:extLst>
      <p:ext uri="{BB962C8B-B14F-4D97-AF65-F5344CB8AC3E}">
        <p14:creationId xmlns:p14="http://schemas.microsoft.com/office/powerpoint/2010/main" val="41046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57ED69-6788-606B-A25B-696B55525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4C896-1F1C-2DAD-0C4F-FE5B3C46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ОЦЕНИВАНИЯ ОРГАНИЗАЦИЙ ОБРАЗОВАНИЯ </a:t>
            </a:r>
            <a:endParaRPr lang="ru-KZ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79037FA4-7976-4068-718C-37DC1C1A3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114533"/>
              </p:ext>
            </p:extLst>
          </p:nvPr>
        </p:nvGraphicFramePr>
        <p:xfrm>
          <a:off x="515380" y="1052736"/>
          <a:ext cx="1134126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99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DB503-5782-DF03-DA4E-5C74EA5E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ОРГАНИЗАЦИЙ ОБРАЗОВАНИЯ</a:t>
            </a:r>
            <a:endParaRPr lang="ru-KZ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Объект 2">
            <a:extLst>
              <a:ext uri="{FF2B5EF4-FFF2-40B4-BE49-F238E27FC236}">
                <a16:creationId xmlns:a16="http://schemas.microsoft.com/office/drawing/2014/main" id="{6FC09C6F-6C6D-D346-FB5F-67276D151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44626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3D995-0F0E-2606-B3C3-48FCEF98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К СОДЕРЖАНИЮ НАЧАЛЬНОГО, ОСНОВНОГО СРЕДНЕГО И ОБЩЕГО СРЕДНЕГО ОБРАЗОВАНИЯ С ОРИЕНТИРОМ НА РЕЗУЛЬТАТЫ ОБУЧЕНИЯ</a:t>
            </a:r>
            <a:endParaRPr lang="ru-KZ" sz="2400" dirty="0">
              <a:solidFill>
                <a:srgbClr val="C00000"/>
              </a:solidFill>
            </a:endParaRP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72B530C-8A3C-38C1-16DE-C8FAA6754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66680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8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A4D0A-B656-1092-46BA-C92E4877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К СОДЕРЖАНИЮ НАЧАЛЬНОГО, ОСНОВНОГО СРЕДНЕГО И ОБЩЕГО СРЕДНЕГО ОБРАЗОВАНИЯ С ОРИЕНТИРОМ НА РЕЗУЛЬТАТЫ ОБУЧЕНИЯ</a:t>
            </a:r>
            <a:endParaRPr lang="ru-KZ" sz="2400" dirty="0">
              <a:solidFill>
                <a:srgbClr val="C00000"/>
              </a:solidFill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02044BBB-4D33-4728-735C-77602EA65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91752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8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тальм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80D9"/>
      </a:accent1>
      <a:accent2>
        <a:srgbClr val="2393D9"/>
      </a:accent2>
      <a:accent3>
        <a:srgbClr val="6BBEF2"/>
      </a:accent3>
      <a:accent4>
        <a:srgbClr val="88D4F2"/>
      </a:accent4>
      <a:accent5>
        <a:srgbClr val="C5F0FC"/>
      </a:accent5>
      <a:accent6>
        <a:srgbClr val="F2F2F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Лекция 8-Использование тактильно-вибрационного восприятия</Template>
  <TotalTime>845</TotalTime>
  <Words>1184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САМООЦЕНКА ОБРАЗОВАТЕЛЬНОЙ ДЕЯТЕЛЬНОСТИ ОРГАНИЗАЦИЙ ОБРАЗОВАНИЯ </vt:lpstr>
      <vt:lpstr>КРИТЕРИИ К ПЕРИОДУ ОЦЕНИВАНИЯ</vt:lpstr>
      <vt:lpstr>КРИТЕРИИ ОЦЕНИВАНИЯ РЕЗУЛЬТАТОВ ОБУЧЕНИЯ </vt:lpstr>
      <vt:lpstr>КРИТЕРИИ ОЦЕНИВАНИЯ ОРГАНИЗАЦИЙ ОБРАЗОВАНИЯ </vt:lpstr>
      <vt:lpstr>САМООЦЕНКА ОРГАНИЗАЦИЙ ОБРАЗОВАНИЯ</vt:lpstr>
      <vt:lpstr>КРИТЕРИИ К СОДЕРЖАНИЮ НАЧАЛЬНОГО, ОСНОВНОГО СРЕДНЕГО И ОБЩЕГО СРЕДНЕГО ОБРАЗОВАНИЯ С ОРИЕНТИРОМ НА РЕЗУЛЬТАТЫ ОБУЧЕНИЯ</vt:lpstr>
      <vt:lpstr>КРИТЕРИИ К СОДЕРЖАНИЮ НАЧАЛЬНОГО, ОСНОВНОГО СРЕДНЕГО И ОБЩЕГО СРЕДНЕГО ОБРАЗОВАНИЯ С ОРИЕНТИРОМ НА РЕЗУЛЬТАТЫ ОБУЧЕНИЯ</vt:lpstr>
      <vt:lpstr>КРИТЕРИИ К МАКСИМАЛЬНОМУ ОБЪЕМУ УЧЕБНОЙ НАГРУЗКИ ОБУЧАЮЩИХСЯ НАЧАЛЬНОГО, ОСНОВНОГО СРЕДНЕГО И ОБЩЕГО СРЕДНЕГО ОБРАЗОВАНИЯ</vt:lpstr>
      <vt:lpstr>Презентация PowerPoint</vt:lpstr>
      <vt:lpstr>УРОВНИ КАЧЕСТВА ПРЕДОСТАВЛЕНИЯ ОБРАЗОВАТЕЛЬНЫХ УСЛУГ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ПАВЛОДАРСКИЙ ПЕДАГОГИЧЕСКИЙ УНИВЕРСИТЕТ </dc:title>
  <dc:creator>365 Pro Plus</dc:creator>
  <cp:lastModifiedBy>Айгуль Утилова</cp:lastModifiedBy>
  <cp:revision>234</cp:revision>
  <dcterms:created xsi:type="dcterms:W3CDTF">2021-03-03T12:55:12Z</dcterms:created>
  <dcterms:modified xsi:type="dcterms:W3CDTF">2023-03-06T01:52:34Z</dcterms:modified>
</cp:coreProperties>
</file>