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704" r:id="rId2"/>
  </p:sldMasterIdLst>
  <p:sldIdLst>
    <p:sldId id="265" r:id="rId3"/>
    <p:sldId id="25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8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7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82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7770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18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89752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779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74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10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78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436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59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6199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021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8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6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8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1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3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080809-D272-4D41-9163-A3FDC92E7207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ECFCD95-5996-4AAB-9A94-0242AB5372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804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5151" y="2843561"/>
            <a:ext cx="8790878" cy="286319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PYTHON </a:t>
            </a:r>
            <a:r>
              <a:rPr lang="kk-KZ" sz="5400" dirty="0"/>
              <a:t>ПРОГРАММАЛАУ ТІЛІНДЕГІ КЕЙБІР ТИІМДІ </a:t>
            </a:r>
            <a:r>
              <a:rPr lang="kk-KZ" sz="5400" dirty="0" smtClean="0"/>
              <a:t>ӘДіСТЕР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189143" y="111513"/>
            <a:ext cx="6705600" cy="11151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2400" b="1" i="1" dirty="0"/>
              <a:t>«Павлодар облысы Білім беру  басқармасының «Жас дарын» мамандандырылған мектеп-лицейі»  </a:t>
            </a:r>
            <a:r>
              <a:rPr lang="kk-KZ" sz="2400" b="1" i="1" dirty="0" smtClean="0"/>
              <a:t>КММ</a:t>
            </a:r>
            <a:endParaRPr lang="ru-RU" sz="24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423746" y="6177776"/>
            <a:ext cx="6590371" cy="5018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800" dirty="0" smtClean="0"/>
              <a:t>информатика пәні мұғалімі:   </a:t>
            </a:r>
            <a:r>
              <a:rPr lang="kk-KZ" sz="1800" b="1" dirty="0" smtClean="0"/>
              <a:t>К.М.Момынов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234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962615" y="167269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Stepik.org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71239" y="2553623"/>
            <a:ext cx="9656956" cy="162808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3200" dirty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https://stepik.org/join-class/2968fef7f1ab96e815b51ecb180b16b28b6f9dcf</a:t>
            </a:r>
            <a:endParaRPr lang="ru-RU" sz="32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900710" y="1115120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2475570" y="167269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ТЕРНАРЛЫ ОПЕРАТОР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84918" y="1382752"/>
            <a:ext cx="8452623" cy="1260087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АНОНИМДІ ФУНКЦИЯ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984918" y="2821258"/>
            <a:ext cx="8519530" cy="1260087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ФИЛЬТР ФУНКЦИЯ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1443" y="4817326"/>
            <a:ext cx="2074127" cy="1594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Zoom</a:t>
            </a:r>
          </a:p>
          <a:p>
            <a:r>
              <a:rPr lang="en-US" dirty="0">
                <a:solidFill>
                  <a:schemeClr val="tx1"/>
                </a:solidFill>
              </a:rPr>
              <a:t>id</a:t>
            </a:r>
          </a:p>
          <a:p>
            <a:r>
              <a:rPr lang="en-US" dirty="0">
                <a:solidFill>
                  <a:schemeClr val="tx1"/>
                </a:solidFill>
              </a:rPr>
              <a:t>5588092993</a:t>
            </a:r>
          </a:p>
          <a:p>
            <a:r>
              <a:rPr lang="en-US" dirty="0" err="1">
                <a:solidFill>
                  <a:schemeClr val="tx1"/>
                </a:solidFill>
              </a:rPr>
              <a:t>kod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123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6712" y="4917687"/>
            <a:ext cx="4114799" cy="1594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ТІРКЕЛУ</a:t>
            </a:r>
          </a:p>
          <a:p>
            <a:pPr algn="ctr"/>
            <a:endParaRPr lang="kk-KZ" b="1" dirty="0">
              <a:solidFill>
                <a:schemeClr val="tx1"/>
              </a:solidFill>
            </a:endParaRPr>
          </a:p>
          <a:p>
            <a:pPr algn="ctr"/>
            <a:r>
              <a:rPr lang="en-US" b="1" i="1" dirty="0">
                <a:solidFill>
                  <a:schemeClr val="tx1"/>
                </a:solidFill>
              </a:rPr>
              <a:t>https://forms.gle/BogvkH7rhvogpSPW8</a:t>
            </a:r>
          </a:p>
        </p:txBody>
      </p:sp>
    </p:spTree>
    <p:extLst>
      <p:ext uri="{BB962C8B-B14F-4D97-AF65-F5344CB8AC3E}">
        <p14:creationId xmlns:p14="http://schemas.microsoft.com/office/powerpoint/2010/main" val="2258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ТЕРНАРЛЫ ОПЕРАТОР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6828" y="2079701"/>
            <a:ext cx="4360127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n=</a:t>
            </a:r>
            <a:r>
              <a:rPr lang="en-US" sz="3200" dirty="0" err="1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int</a:t>
            </a:r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(input())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if n%2==0: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print('Yes')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else: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print('No')</a:t>
            </a:r>
            <a:endParaRPr lang="ru-RU" sz="3200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33221" y="2079701"/>
            <a:ext cx="4528789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n=</a:t>
            </a:r>
            <a:r>
              <a:rPr lang="en-US" sz="3200" dirty="0" err="1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int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(input())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s = 'Yes' </a:t>
            </a:r>
            <a:r>
              <a:rPr lang="en-US" sz="32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if 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n%2==0 </a:t>
            </a:r>
            <a:r>
              <a:rPr lang="en-US" sz="32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else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'No'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print(s)</a:t>
            </a:r>
            <a:endParaRPr lang="ru-RU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356767" y="3275669"/>
            <a:ext cx="1176454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186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ТЕРНАРЛЫ ОПЕРАТОР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6828" y="2079701"/>
            <a:ext cx="4360127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n=</a:t>
            </a:r>
            <a:r>
              <a:rPr lang="en-US" sz="3200" dirty="0" err="1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int</a:t>
            </a:r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(input())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print(abs(n))</a:t>
            </a:r>
            <a:endParaRPr lang="ru-RU" sz="3200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33221" y="2079701"/>
            <a:ext cx="4528789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n=</a:t>
            </a:r>
            <a:r>
              <a:rPr lang="en-US" sz="3200" dirty="0" err="1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int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(input())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t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= -n </a:t>
            </a:r>
            <a:r>
              <a:rPr lang="en-US" sz="32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if 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n&lt;=0 </a:t>
            </a:r>
            <a:r>
              <a:rPr lang="en-US" sz="32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else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n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print(t)</a:t>
            </a:r>
            <a:endParaRPr lang="ru-RU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356767" y="3275669"/>
            <a:ext cx="1176454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3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АНОНИМДІ ФУНКЦИЯ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286" y="2826832"/>
            <a:ext cx="4360127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def. </a:t>
            </a:r>
            <a:r>
              <a:rPr lang="en-US" sz="3200" dirty="0" err="1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kvadrat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(x):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   return x**2</a:t>
            </a:r>
          </a:p>
          <a:p>
            <a:pPr marL="88900" lvl="1"/>
            <a:endParaRPr lang="kk-KZ" sz="3200" dirty="0" smtClean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print(</a:t>
            </a:r>
            <a:r>
              <a:rPr lang="en-US" sz="3200" dirty="0" err="1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kvadrat</a:t>
            </a:r>
            <a:r>
              <a:rPr lang="en-US" sz="32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(7))</a:t>
            </a:r>
            <a:endParaRPr lang="ru-RU" sz="3200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55885" y="2826832"/>
            <a:ext cx="4528789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1778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t= lambda x: x**2</a:t>
            </a:r>
          </a:p>
          <a:p>
            <a:pPr marL="1778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print(t(7))</a:t>
            </a:r>
            <a:endParaRPr lang="ru-RU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296830" y="3944741"/>
            <a:ext cx="1176454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3176704" y="1148576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өрнек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АНОНИМДІ ФУНКЦИЯ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0286" y="2826832"/>
            <a:ext cx="4360127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def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prm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a,b,c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):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    return 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a+b+c</a:t>
            </a:r>
            <a:endParaRPr lang="en-US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88900" lvl="1"/>
            <a:endParaRPr lang="kk-KZ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print(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prm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(2,3,4))</a:t>
            </a:r>
            <a:endParaRPr lang="ru-RU" sz="32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22019" y="2826832"/>
            <a:ext cx="5274526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177800" lvl="1"/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prm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= lambda 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a,b,c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: 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a+b+c</a:t>
            </a:r>
            <a:endParaRPr lang="en-US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1778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print(</a:t>
            </a:r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prm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(2,3,4))</a:t>
            </a:r>
            <a:endParaRPr lang="ru-RU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103076" y="3922439"/>
            <a:ext cx="896280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4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800350" y="1197361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lambda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,арг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2…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өрнек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4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АНОНИМДІ ФУНКЦИЯ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722" y="2826832"/>
            <a:ext cx="5118410" cy="30721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>
            <a:noAutofit/>
          </a:bodyPr>
          <a:lstStyle/>
          <a:p>
            <a:pPr marL="88900" lvl="1"/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def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  f(x):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    return x%10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t=[23,456,7,12,87,725,65,40]</a:t>
            </a:r>
            <a:endParaRPr lang="kk-KZ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88900" lvl="1"/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t.sort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(key=f)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print(t)</a:t>
            </a:r>
            <a:endParaRPr lang="ru-RU" sz="32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01523" y="2826832"/>
            <a:ext cx="5207618" cy="332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t=[23,456,7,12,87,725,65,40]</a:t>
            </a:r>
            <a:endParaRPr lang="kk-KZ" sz="3200" dirty="0" smtClean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88900" lvl="1"/>
            <a:r>
              <a:rPr lang="en-US" sz="3200" dirty="0" err="1" smtClean="0">
                <a:solidFill>
                  <a:schemeClr val="tx1"/>
                </a:solidFill>
                <a:cs typeface="Aparajita" panose="020B0604020202020204" pitchFamily="34" charset="0"/>
              </a:rPr>
              <a:t>t.sort</a:t>
            </a:r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(key=lambda x: x%10)</a:t>
            </a:r>
          </a:p>
          <a:p>
            <a:pPr marL="88900" lvl="1"/>
            <a:r>
              <a:rPr lang="en-US" sz="3200" dirty="0" smtClean="0">
                <a:solidFill>
                  <a:schemeClr val="tx1"/>
                </a:solidFill>
                <a:cs typeface="Aparajita" panose="020B0604020202020204" pitchFamily="34" charset="0"/>
              </a:rPr>
              <a:t>print(t)</a:t>
            </a:r>
            <a:endParaRPr lang="ru-RU" sz="32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593730" y="4020012"/>
            <a:ext cx="896280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800350" y="1197361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Тізімдерді реттеу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420" y="2609381"/>
            <a:ext cx="5006897" cy="3529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>
            <a:noAutofit/>
          </a:bodyPr>
          <a:lstStyle/>
          <a:p>
            <a:pPr marL="88900" lvl="1"/>
            <a:r>
              <a:rPr lang="en-US" sz="2800" dirty="0" err="1">
                <a:solidFill>
                  <a:schemeClr val="tx1"/>
                </a:solidFill>
                <a:cs typeface="Aparajita" panose="020B0604020202020204" pitchFamily="34" charset="0"/>
              </a:rPr>
              <a:t>def</a:t>
            </a:r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 f(x):</a:t>
            </a: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    return </a:t>
            </a:r>
            <a:r>
              <a:rPr lang="en-US" sz="2800" b="1" dirty="0">
                <a:solidFill>
                  <a:schemeClr val="tx1"/>
                </a:solidFill>
                <a:cs typeface="Aparajita" panose="020B0604020202020204" pitchFamily="34" charset="0"/>
              </a:rPr>
              <a:t>x&gt;0 and x&lt;10</a:t>
            </a:r>
          </a:p>
          <a:p>
            <a:pPr marL="88900" lvl="1"/>
            <a:endParaRPr lang="en-US" sz="2800" dirty="0">
              <a:solidFill>
                <a:schemeClr val="tx1"/>
              </a:solidFill>
              <a:cs typeface="Aparajita" panose="020B0604020202020204" pitchFamily="34" charset="0"/>
            </a:endParaRP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a=[23,4,56,5,-40,200,-52,2,7,-23]</a:t>
            </a: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b=list(filter(</a:t>
            </a:r>
            <a:r>
              <a:rPr lang="en-US" sz="2800" dirty="0" err="1">
                <a:solidFill>
                  <a:schemeClr val="tx1"/>
                </a:solidFill>
                <a:cs typeface="Aparajita" panose="020B0604020202020204" pitchFamily="34" charset="0"/>
              </a:rPr>
              <a:t>f,a</a:t>
            </a:r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))</a:t>
            </a: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print(b)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53668" y="2609378"/>
            <a:ext cx="6411952" cy="35293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a=[23,4,56,5,-40,200,-52,2,7,-23]</a:t>
            </a: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b=list(filter(lambda x:x&gt;0 and x&lt;10,a))</a:t>
            </a:r>
          </a:p>
          <a:p>
            <a:pPr marL="88900" lvl="1"/>
            <a:r>
              <a:rPr lang="en-US" sz="2800" dirty="0">
                <a:solidFill>
                  <a:schemeClr val="tx1"/>
                </a:solidFill>
                <a:cs typeface="Aparajita" panose="020B0604020202020204" pitchFamily="34" charset="0"/>
              </a:rPr>
              <a:t>print(b))</a:t>
            </a:r>
            <a:endParaRPr lang="ru-RU" sz="28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185317" y="4031158"/>
            <a:ext cx="468351" cy="685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6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800350" y="1197361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Тізімдерді өңдеу 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/>
          <p:cNvSpPr/>
          <p:nvPr/>
        </p:nvSpPr>
        <p:spPr>
          <a:xfrm>
            <a:off x="1817650" y="223025"/>
            <a:ext cx="6958361" cy="925551"/>
          </a:xfrm>
          <a:prstGeom prst="hexagon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93903" y="2553623"/>
            <a:ext cx="8285356" cy="29662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0" rtlCol="0" anchor="t" anchorCtr="0"/>
          <a:lstStyle/>
          <a:p>
            <a:pPr marL="88900" lvl="1"/>
            <a:r>
              <a:rPr lang="en-US" sz="3200" dirty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t=['</a:t>
            </a:r>
            <a:r>
              <a:rPr lang="en-US" sz="3200" dirty="0" err="1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word','hello','information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', 'apple','</a:t>
            </a:r>
            <a:r>
              <a:rPr lang="en-US" sz="3200" dirty="0" err="1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pvl</a:t>
            </a:r>
            <a:r>
              <a:rPr lang="en-US" sz="3200" dirty="0">
                <a:solidFill>
                  <a:schemeClr val="tx1"/>
                </a:solidFill>
                <a:latin typeface="+mj-lt"/>
                <a:cs typeface="Aparajita" panose="020B0604020202020204" pitchFamily="34" charset="0"/>
              </a:rPr>
              <a:t>']</a:t>
            </a:r>
          </a:p>
          <a:p>
            <a:pPr marL="88900" lvl="1"/>
            <a:r>
              <a:rPr lang="en-US" sz="36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b=list</a:t>
            </a:r>
            <a:r>
              <a:rPr lang="en-US" sz="36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( filter(lambda </a:t>
            </a:r>
            <a:r>
              <a:rPr lang="en-US" sz="36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x:len(x)&gt;4</a:t>
            </a:r>
            <a:r>
              <a:rPr lang="en-US" sz="36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, t)  )</a:t>
            </a:r>
            <a:endParaRPr lang="en-US" sz="3600" dirty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88900" lvl="1"/>
            <a:r>
              <a:rPr lang="en-US" sz="36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print(b</a:t>
            </a:r>
            <a:r>
              <a:rPr lang="en-US" sz="32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)</a:t>
            </a:r>
            <a:endParaRPr lang="ru-RU" sz="3200" dirty="0">
              <a:solidFill>
                <a:schemeClr val="tx1"/>
              </a:solidFill>
              <a:cs typeface="Aparajita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96545" y="117090"/>
            <a:ext cx="583581" cy="5129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833803" y="1148576"/>
            <a:ext cx="6958361" cy="925551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тізімдерді өңдеу 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4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266</Words>
  <Application>Microsoft Office PowerPoint</Application>
  <PresentationFormat>Широкоэкранный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Aparajita</vt:lpstr>
      <vt:lpstr>Arial</vt:lpstr>
      <vt:lpstr>Calibri</vt:lpstr>
      <vt:lpstr>Calibri Light</vt:lpstr>
      <vt:lpstr>Franklin Gothic Book</vt:lpstr>
      <vt:lpstr>Times New Roman</vt:lpstr>
      <vt:lpstr>Тема Office</vt:lpstr>
      <vt:lpstr>Crop</vt:lpstr>
      <vt:lpstr>PYTHON ПРОГРАММАЛАУ ТІЛІНДЕГІ КЕЙБІР ТИІМДІ ӘДіСТЕР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Zhasdaryn</dc:creator>
  <cp:lastModifiedBy>Пользователь</cp:lastModifiedBy>
  <cp:revision>25</cp:revision>
  <dcterms:created xsi:type="dcterms:W3CDTF">2022-11-22T15:01:55Z</dcterms:created>
  <dcterms:modified xsi:type="dcterms:W3CDTF">2023-01-10T06:08:46Z</dcterms:modified>
</cp:coreProperties>
</file>