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0" r:id="rId6"/>
    <p:sldId id="262" r:id="rId7"/>
    <p:sldId id="265" r:id="rId8"/>
    <p:sldId id="272" r:id="rId9"/>
    <p:sldId id="273" r:id="rId10"/>
    <p:sldId id="274" r:id="rId11"/>
    <p:sldId id="275" r:id="rId12"/>
    <p:sldId id="276" r:id="rId13"/>
    <p:sldId id="263" r:id="rId14"/>
    <p:sldId id="268" r:id="rId15"/>
    <p:sldId id="269" r:id="rId16"/>
    <p:sldId id="270" r:id="rId17"/>
    <p:sldId id="271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8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3F7CE-5FA2-4E10-850C-D692BBBA6511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E404B1C-805F-4107-BB25-8A595A89EBE1}">
      <dgm:prSet phldrT="[Текст]"/>
      <dgm:spPr/>
      <dgm:t>
        <a:bodyPr/>
        <a:lstStyle/>
        <a:p>
          <a:r>
            <a:rPr lang="ru-RU" altLang="ru-RU" b="1" u="sng" dirty="0" err="1" smtClean="0">
              <a:latin typeface="Times New Roman" pitchFamily="18" charset="0"/>
              <a:cs typeface="Times New Roman" pitchFamily="18" charset="0"/>
            </a:rPr>
            <a:t>Функционалды</a:t>
          </a:r>
          <a:r>
            <a:rPr lang="ru-RU" altLang="ru-RU" b="1" u="sng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u="sng" dirty="0" err="1" smtClean="0">
              <a:latin typeface="Times New Roman" pitchFamily="18" charset="0"/>
              <a:cs typeface="Times New Roman" pitchFamily="18" charset="0"/>
            </a:rPr>
            <a:t>сауаттылықтың</a:t>
          </a:r>
          <a:r>
            <a:rPr lang="ru-RU" altLang="ru-RU" b="1" u="sng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u="sng" dirty="0" err="1" smtClean="0">
              <a:latin typeface="Times New Roman" pitchFamily="18" charset="0"/>
              <a:cs typeface="Times New Roman" pitchFamily="18" charset="0"/>
            </a:rPr>
            <a:t>формалары</a:t>
          </a:r>
          <a:r>
            <a:rPr lang="" altLang="ru-RU" b="1" u="sng" smtClean="0">
              <a:latin typeface="Times New Roman" pitchFamily="18" charset="0"/>
              <a:cs typeface="Times New Roman" pitchFamily="18" charset="0"/>
            </a:rPr>
            <a:t>:</a:t>
          </a:r>
          <a:endParaRPr lang="ru-RU" b="1" u="sng" dirty="0"/>
        </a:p>
      </dgm:t>
    </dgm:pt>
    <dgm:pt modelId="{BD07BD2F-FD35-4C60-B27A-52BD5D2EC3F4}" type="parTrans" cxnId="{E7263EAC-1C62-4E78-94E1-AC1F955AAFEF}">
      <dgm:prSet/>
      <dgm:spPr/>
      <dgm:t>
        <a:bodyPr/>
        <a:lstStyle/>
        <a:p>
          <a:endParaRPr lang="ru-RU"/>
        </a:p>
      </dgm:t>
    </dgm:pt>
    <dgm:pt modelId="{1174765E-9B12-459D-B07B-B940DE12F0C2}" type="sibTrans" cxnId="{E7263EAC-1C62-4E78-94E1-AC1F955AAFEF}">
      <dgm:prSet/>
      <dgm:spPr/>
      <dgm:t>
        <a:bodyPr/>
        <a:lstStyle/>
        <a:p>
          <a:endParaRPr lang="ru-RU"/>
        </a:p>
      </dgm:t>
    </dgm:pt>
    <dgm:pt modelId="{74DFEE31-7F49-411E-BFE3-26B6111AD4A2}">
      <dgm:prSet phldrT="[Текст]"/>
      <dgm:spPr/>
      <dgm:t>
        <a:bodyPr/>
        <a:lstStyle/>
        <a:p>
          <a:r>
            <a:rPr lang="kk-KZ" altLang="ru-RU" b="1" dirty="0" smtClean="0">
              <a:latin typeface="Times New Roman" pitchFamily="18" charset="0"/>
              <a:cs typeface="Times New Roman" pitchFamily="18" charset="0"/>
            </a:rPr>
            <a:t>Жалпы сауаттылық</a:t>
          </a:r>
          <a:endParaRPr lang="ru-RU" dirty="0"/>
        </a:p>
      </dgm:t>
    </dgm:pt>
    <dgm:pt modelId="{7FA1B851-DD9F-4A72-9AB4-A63A776976E1}" type="parTrans" cxnId="{52F46332-B52E-4414-8AD7-E55EFD625395}">
      <dgm:prSet/>
      <dgm:spPr/>
      <dgm:t>
        <a:bodyPr/>
        <a:lstStyle/>
        <a:p>
          <a:endParaRPr lang="ru-RU"/>
        </a:p>
      </dgm:t>
    </dgm:pt>
    <dgm:pt modelId="{6F94BDB8-2D2A-4A39-A9D1-3A253BCE046D}" type="sibTrans" cxnId="{52F46332-B52E-4414-8AD7-E55EFD625395}">
      <dgm:prSet/>
      <dgm:spPr/>
      <dgm:t>
        <a:bodyPr/>
        <a:lstStyle/>
        <a:p>
          <a:endParaRPr lang="ru-RU"/>
        </a:p>
      </dgm:t>
    </dgm:pt>
    <dgm:pt modelId="{7D0B6AB5-78E9-4BB3-8D66-65616B621823}">
      <dgm:prSet phldrT="[Текст]"/>
      <dgm:spPr/>
      <dgm:t>
        <a:bodyPr/>
        <a:lstStyle/>
        <a:p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Компьютерлік</a:t>
          </a:r>
          <a:r>
            <a:rPr lang="ru-RU" alt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сауаттылық</a:t>
          </a:r>
          <a:endParaRPr lang="ru-RU" dirty="0"/>
        </a:p>
      </dgm:t>
    </dgm:pt>
    <dgm:pt modelId="{2CE5F95B-99D4-4574-98A4-A7E3BC7EC118}" type="parTrans" cxnId="{8879B09F-8534-4DC9-BB20-622B975D5D3D}">
      <dgm:prSet/>
      <dgm:spPr/>
      <dgm:t>
        <a:bodyPr/>
        <a:lstStyle/>
        <a:p>
          <a:endParaRPr lang="ru-RU"/>
        </a:p>
      </dgm:t>
    </dgm:pt>
    <dgm:pt modelId="{93BAD12B-987C-42AD-9C82-13C7841E4CB0}" type="sibTrans" cxnId="{8879B09F-8534-4DC9-BB20-622B975D5D3D}">
      <dgm:prSet/>
      <dgm:spPr/>
      <dgm:t>
        <a:bodyPr/>
        <a:lstStyle/>
        <a:p>
          <a:endParaRPr lang="ru-RU"/>
        </a:p>
      </dgm:t>
    </dgm:pt>
    <dgm:pt modelId="{7E3D34CF-947C-4D70-BEAB-F71F69487DF2}">
      <dgm:prSet phldrT="[Текст]"/>
      <dgm:spPr/>
      <dgm:t>
        <a:bodyPr/>
        <a:lstStyle/>
        <a:p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Тұрмыстық</a:t>
          </a:r>
          <a:r>
            <a:rPr lang="ru-RU" alt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сауаттылық</a:t>
          </a:r>
          <a:endParaRPr lang="ru-RU" dirty="0"/>
        </a:p>
      </dgm:t>
    </dgm:pt>
    <dgm:pt modelId="{51F146F4-E1AE-4FFE-A060-DBF1192D5917}" type="parTrans" cxnId="{EB208444-01A6-4E0C-B778-451F689072EB}">
      <dgm:prSet/>
      <dgm:spPr/>
      <dgm:t>
        <a:bodyPr/>
        <a:lstStyle/>
        <a:p>
          <a:endParaRPr lang="ru-RU"/>
        </a:p>
      </dgm:t>
    </dgm:pt>
    <dgm:pt modelId="{FE3A32A8-836E-4B67-A067-5C5085A25509}" type="sibTrans" cxnId="{EB208444-01A6-4E0C-B778-451F689072EB}">
      <dgm:prSet/>
      <dgm:spPr/>
      <dgm:t>
        <a:bodyPr/>
        <a:lstStyle/>
        <a:p>
          <a:endParaRPr lang="ru-RU"/>
        </a:p>
      </dgm:t>
    </dgm:pt>
    <dgm:pt modelId="{BE0EBF81-3BBA-4958-B5AD-6B99AF61C717}">
      <dgm:prSet phldrT="[Текст]"/>
      <dgm:spPr/>
      <dgm:t>
        <a:bodyPr/>
        <a:lstStyle/>
        <a:p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Шетел</a:t>
          </a:r>
          <a:r>
            <a:rPr lang="ru-RU" alt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тілін</a:t>
          </a:r>
          <a:r>
            <a:rPr lang="ru-RU" alt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білу</a:t>
          </a:r>
          <a:r>
            <a:rPr lang="ru-RU" alt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сауаттылығы</a:t>
          </a:r>
          <a:endParaRPr lang="ru-RU" dirty="0"/>
        </a:p>
      </dgm:t>
    </dgm:pt>
    <dgm:pt modelId="{B69618B1-3541-4252-9F04-3255150146C1}" type="parTrans" cxnId="{BDF35E18-71A9-4A15-B8C6-773B1C33DF6A}">
      <dgm:prSet/>
      <dgm:spPr/>
      <dgm:t>
        <a:bodyPr/>
        <a:lstStyle/>
        <a:p>
          <a:endParaRPr lang="ru-RU"/>
        </a:p>
      </dgm:t>
    </dgm:pt>
    <dgm:pt modelId="{653D408C-FEC4-40C7-B8CD-6214516DE574}" type="sibTrans" cxnId="{BDF35E18-71A9-4A15-B8C6-773B1C33DF6A}">
      <dgm:prSet/>
      <dgm:spPr/>
      <dgm:t>
        <a:bodyPr/>
        <a:lstStyle/>
        <a:p>
          <a:endParaRPr lang="ru-RU"/>
        </a:p>
      </dgm:t>
    </dgm:pt>
    <dgm:pt modelId="{2DDE6486-B3B7-48D9-ACC7-532C87B374D7}">
      <dgm:prSet phldrT="[Текст]"/>
      <dgm:spPr/>
      <dgm:t>
        <a:bodyPr/>
        <a:lstStyle/>
        <a:p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Коммуникативтік</a:t>
          </a:r>
          <a:r>
            <a:rPr lang="ru-RU" alt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сауаттылық</a:t>
          </a:r>
          <a:endParaRPr lang="ru-RU" dirty="0"/>
        </a:p>
      </dgm:t>
    </dgm:pt>
    <dgm:pt modelId="{CE17DEB8-7436-4D4D-A955-20D5B4E29480}" type="parTrans" cxnId="{1D28AE2D-B103-48D8-833B-73456630C44C}">
      <dgm:prSet/>
      <dgm:spPr/>
      <dgm:t>
        <a:bodyPr/>
        <a:lstStyle/>
        <a:p>
          <a:endParaRPr lang="ru-RU"/>
        </a:p>
      </dgm:t>
    </dgm:pt>
    <dgm:pt modelId="{37DA60F0-5CD9-4ABD-A57B-101228848739}" type="sibTrans" cxnId="{1D28AE2D-B103-48D8-833B-73456630C44C}">
      <dgm:prSet/>
      <dgm:spPr/>
      <dgm:t>
        <a:bodyPr/>
        <a:lstStyle/>
        <a:p>
          <a:endParaRPr lang="ru-RU"/>
        </a:p>
      </dgm:t>
    </dgm:pt>
    <dgm:pt modelId="{758B3EC0-DF5E-463C-B36E-7472BA5A9BCC}">
      <dgm:prSet phldrT="[Текст]"/>
      <dgm:spPr/>
      <dgm:t>
        <a:bodyPr/>
        <a:lstStyle/>
        <a:p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Жедел</a:t>
          </a:r>
          <a:r>
            <a:rPr lang="ru-RU" alt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жағдаяттар</a:t>
          </a:r>
          <a:r>
            <a:rPr lang="ru-RU" alt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кезіндегі</a:t>
          </a:r>
          <a:r>
            <a:rPr lang="ru-RU" alt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сауаттылығы</a:t>
          </a:r>
          <a:endParaRPr lang="ru-RU" dirty="0"/>
        </a:p>
      </dgm:t>
    </dgm:pt>
    <dgm:pt modelId="{C1ADBFD8-5214-4410-B7E1-8305F71BDA71}" type="parTrans" cxnId="{EE798115-EEA8-43AE-B4AE-88A37264ABCF}">
      <dgm:prSet/>
      <dgm:spPr/>
      <dgm:t>
        <a:bodyPr/>
        <a:lstStyle/>
        <a:p>
          <a:endParaRPr lang="ru-RU"/>
        </a:p>
      </dgm:t>
    </dgm:pt>
    <dgm:pt modelId="{23D6D440-E0EE-43C8-AA12-24F10A370595}" type="sibTrans" cxnId="{EE798115-EEA8-43AE-B4AE-88A37264ABCF}">
      <dgm:prSet/>
      <dgm:spPr/>
      <dgm:t>
        <a:bodyPr/>
        <a:lstStyle/>
        <a:p>
          <a:endParaRPr lang="ru-RU"/>
        </a:p>
      </dgm:t>
    </dgm:pt>
    <dgm:pt modelId="{144D32B7-0621-4E2E-94E1-4EF7F7416454}">
      <dgm:prSet phldrT="[Текст]"/>
      <dgm:spPr/>
      <dgm:t>
        <a:bodyPr/>
        <a:lstStyle/>
        <a:p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Саяси-қоғамдық</a:t>
          </a:r>
          <a:r>
            <a:rPr lang="ru-RU" alt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сауаттылық</a:t>
          </a:r>
          <a:endParaRPr lang="ru-RU" dirty="0"/>
        </a:p>
      </dgm:t>
    </dgm:pt>
    <dgm:pt modelId="{B79986B3-06BB-4D7E-93DB-6B3EAC5BA5BD}" type="parTrans" cxnId="{DA404D8D-1647-4C6D-822D-6106137F1FA4}">
      <dgm:prSet/>
      <dgm:spPr/>
      <dgm:t>
        <a:bodyPr/>
        <a:lstStyle/>
        <a:p>
          <a:endParaRPr lang="ru-RU"/>
        </a:p>
      </dgm:t>
    </dgm:pt>
    <dgm:pt modelId="{020020EC-35F4-4002-9B65-9BE1D4088A2B}" type="sibTrans" cxnId="{DA404D8D-1647-4C6D-822D-6106137F1FA4}">
      <dgm:prSet/>
      <dgm:spPr/>
      <dgm:t>
        <a:bodyPr/>
        <a:lstStyle/>
        <a:p>
          <a:endParaRPr lang="ru-RU"/>
        </a:p>
      </dgm:t>
    </dgm:pt>
    <dgm:pt modelId="{E948845A-440F-4934-8A4C-1EE7555C5411}">
      <dgm:prSet phldrT="[Текст]"/>
      <dgm:spPr/>
      <dgm:t>
        <a:bodyPr/>
        <a:lstStyle/>
        <a:p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Ақпараттық</a:t>
          </a:r>
          <a:r>
            <a:rPr lang="ru-RU" alt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сауаттылық</a:t>
          </a:r>
          <a:endParaRPr lang="ru-RU" dirty="0"/>
        </a:p>
      </dgm:t>
    </dgm:pt>
    <dgm:pt modelId="{85F27E92-1F0E-4063-9E25-BA75D8FB4A8D}" type="parTrans" cxnId="{2329D556-22F2-4ACB-8252-5FDD34338649}">
      <dgm:prSet/>
      <dgm:spPr/>
      <dgm:t>
        <a:bodyPr/>
        <a:lstStyle/>
        <a:p>
          <a:endParaRPr lang="ru-RU"/>
        </a:p>
      </dgm:t>
    </dgm:pt>
    <dgm:pt modelId="{8E896FA5-BD60-4253-9177-FE5CA4905ABE}" type="sibTrans" cxnId="{2329D556-22F2-4ACB-8252-5FDD34338649}">
      <dgm:prSet/>
      <dgm:spPr/>
      <dgm:t>
        <a:bodyPr/>
        <a:lstStyle/>
        <a:p>
          <a:endParaRPr lang="ru-RU"/>
        </a:p>
      </dgm:t>
    </dgm:pt>
    <dgm:pt modelId="{84001CD4-D867-49DA-A6EF-007311D3985A}" type="pres">
      <dgm:prSet presAssocID="{AAC3F7CE-5FA2-4E10-850C-D692BBBA6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7A42E6E-6B09-47A9-BEB1-0DA41CAEA81A}" type="pres">
      <dgm:prSet presAssocID="{0E404B1C-805F-4107-BB25-8A595A89EBE1}" presName="compNode" presStyleCnt="0"/>
      <dgm:spPr/>
    </dgm:pt>
    <dgm:pt modelId="{CA5DA637-535A-4AC0-80F2-F1B59B584935}" type="pres">
      <dgm:prSet presAssocID="{0E404B1C-805F-4107-BB25-8A595A89EBE1}" presName="dummyConnPt" presStyleCnt="0"/>
      <dgm:spPr/>
    </dgm:pt>
    <dgm:pt modelId="{DE267CA7-2225-4D4E-AB9C-4227F31DD221}" type="pres">
      <dgm:prSet presAssocID="{0E404B1C-805F-4107-BB25-8A595A89EBE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A83DC-38A0-4A87-8F48-D5F92B467103}" type="pres">
      <dgm:prSet presAssocID="{1174765E-9B12-459D-B07B-B940DE12F0C2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7CE85915-F9B6-4328-8FB2-6A5495419A0C}" type="pres">
      <dgm:prSet presAssocID="{74DFEE31-7F49-411E-BFE3-26B6111AD4A2}" presName="compNode" presStyleCnt="0"/>
      <dgm:spPr/>
    </dgm:pt>
    <dgm:pt modelId="{6CBF46A3-C08F-4A60-A030-0B14A29534A6}" type="pres">
      <dgm:prSet presAssocID="{74DFEE31-7F49-411E-BFE3-26B6111AD4A2}" presName="dummyConnPt" presStyleCnt="0"/>
      <dgm:spPr/>
    </dgm:pt>
    <dgm:pt modelId="{03D28719-7F26-419A-AE2E-0F45E0BBFAAE}" type="pres">
      <dgm:prSet presAssocID="{74DFEE31-7F49-411E-BFE3-26B6111AD4A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FF5AF-4699-4F83-9B1F-8B13A534F779}" type="pres">
      <dgm:prSet presAssocID="{6F94BDB8-2D2A-4A39-A9D1-3A253BCE046D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346633BC-8970-41FE-BEFD-1B55DB0F5F97}" type="pres">
      <dgm:prSet presAssocID="{7D0B6AB5-78E9-4BB3-8D66-65616B621823}" presName="compNode" presStyleCnt="0"/>
      <dgm:spPr/>
    </dgm:pt>
    <dgm:pt modelId="{A58E55F2-AD81-41CC-8129-B7A3CF9398A1}" type="pres">
      <dgm:prSet presAssocID="{7D0B6AB5-78E9-4BB3-8D66-65616B621823}" presName="dummyConnPt" presStyleCnt="0"/>
      <dgm:spPr/>
    </dgm:pt>
    <dgm:pt modelId="{A95AAA52-6F4C-44D5-BFE8-E9719F296AC5}" type="pres">
      <dgm:prSet presAssocID="{7D0B6AB5-78E9-4BB3-8D66-65616B62182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5F181-98A2-46C1-9A4E-F3736677B87B}" type="pres">
      <dgm:prSet presAssocID="{93BAD12B-987C-42AD-9C82-13C7841E4CB0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6F600318-BE07-4CBB-8089-58C22F1DB459}" type="pres">
      <dgm:prSet presAssocID="{7E3D34CF-947C-4D70-BEAB-F71F69487DF2}" presName="compNode" presStyleCnt="0"/>
      <dgm:spPr/>
    </dgm:pt>
    <dgm:pt modelId="{5ACD6F23-4174-476F-B65B-EDE5B5E531FD}" type="pres">
      <dgm:prSet presAssocID="{7E3D34CF-947C-4D70-BEAB-F71F69487DF2}" presName="dummyConnPt" presStyleCnt="0"/>
      <dgm:spPr/>
    </dgm:pt>
    <dgm:pt modelId="{8932DFD7-773B-48A3-93D9-A023FD67BA6C}" type="pres">
      <dgm:prSet presAssocID="{7E3D34CF-947C-4D70-BEAB-F71F69487DF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F49E8-C133-4216-A002-1B30F09980FF}" type="pres">
      <dgm:prSet presAssocID="{FE3A32A8-836E-4B67-A067-5C5085A25509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5544EE9C-5417-4C1F-A6DD-D0D4B9AB67D5}" type="pres">
      <dgm:prSet presAssocID="{BE0EBF81-3BBA-4958-B5AD-6B99AF61C717}" presName="compNode" presStyleCnt="0"/>
      <dgm:spPr/>
    </dgm:pt>
    <dgm:pt modelId="{CA67D627-AEBF-468A-AAE6-2C340F547B69}" type="pres">
      <dgm:prSet presAssocID="{BE0EBF81-3BBA-4958-B5AD-6B99AF61C717}" presName="dummyConnPt" presStyleCnt="0"/>
      <dgm:spPr/>
    </dgm:pt>
    <dgm:pt modelId="{8ABC77AD-1757-4589-B313-7BC6CD9CADAD}" type="pres">
      <dgm:prSet presAssocID="{BE0EBF81-3BBA-4958-B5AD-6B99AF61C71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B44E9-6200-497B-933E-066718BA0E6B}" type="pres">
      <dgm:prSet presAssocID="{653D408C-FEC4-40C7-B8CD-6214516DE574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4A87B709-A082-4E02-8565-9EF92DDBE442}" type="pres">
      <dgm:prSet presAssocID="{2DDE6486-B3B7-48D9-ACC7-532C87B374D7}" presName="compNode" presStyleCnt="0"/>
      <dgm:spPr/>
    </dgm:pt>
    <dgm:pt modelId="{1179F5DF-7FA8-414D-A6A0-334102AF6CDC}" type="pres">
      <dgm:prSet presAssocID="{2DDE6486-B3B7-48D9-ACC7-532C87B374D7}" presName="dummyConnPt" presStyleCnt="0"/>
      <dgm:spPr/>
    </dgm:pt>
    <dgm:pt modelId="{12AC616A-EC65-4BCF-9B27-4F331CB52A48}" type="pres">
      <dgm:prSet presAssocID="{2DDE6486-B3B7-48D9-ACC7-532C87B374D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3036C-689E-4A25-8C34-61D3268C63F4}" type="pres">
      <dgm:prSet presAssocID="{37DA60F0-5CD9-4ABD-A57B-101228848739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CA6E7AC4-B09F-44F5-89FC-6D5B0191B435}" type="pres">
      <dgm:prSet presAssocID="{758B3EC0-DF5E-463C-B36E-7472BA5A9BCC}" presName="compNode" presStyleCnt="0"/>
      <dgm:spPr/>
    </dgm:pt>
    <dgm:pt modelId="{366C59AD-2C8B-45A2-8C43-E1202D82B38B}" type="pres">
      <dgm:prSet presAssocID="{758B3EC0-DF5E-463C-B36E-7472BA5A9BCC}" presName="dummyConnPt" presStyleCnt="0"/>
      <dgm:spPr/>
    </dgm:pt>
    <dgm:pt modelId="{E48F11DB-A521-4233-B6EA-BBC2B8D3D926}" type="pres">
      <dgm:prSet presAssocID="{758B3EC0-DF5E-463C-B36E-7472BA5A9BC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1ACBA-07F2-41FD-AB73-868ACC46A8F0}" type="pres">
      <dgm:prSet presAssocID="{23D6D440-E0EE-43C8-AA12-24F10A370595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606F139B-FFFD-4208-8458-7F65581B42B2}" type="pres">
      <dgm:prSet presAssocID="{144D32B7-0621-4E2E-94E1-4EF7F7416454}" presName="compNode" presStyleCnt="0"/>
      <dgm:spPr/>
    </dgm:pt>
    <dgm:pt modelId="{091E77A6-948A-497C-B9EF-0CBED52B752B}" type="pres">
      <dgm:prSet presAssocID="{144D32B7-0621-4E2E-94E1-4EF7F7416454}" presName="dummyConnPt" presStyleCnt="0"/>
      <dgm:spPr/>
    </dgm:pt>
    <dgm:pt modelId="{A88CB9DD-7A92-4C12-8FE4-1D9D7B6331BA}" type="pres">
      <dgm:prSet presAssocID="{144D32B7-0621-4E2E-94E1-4EF7F741645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043FD-FFD6-45BD-AFF3-816A69B5CB51}" type="pres">
      <dgm:prSet presAssocID="{020020EC-35F4-4002-9B65-9BE1D4088A2B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E122D881-3BA7-4CCA-9ECC-0B26A19152FB}" type="pres">
      <dgm:prSet presAssocID="{E948845A-440F-4934-8A4C-1EE7555C5411}" presName="compNode" presStyleCnt="0"/>
      <dgm:spPr/>
    </dgm:pt>
    <dgm:pt modelId="{6018AB09-8826-41E9-9462-61146A14391C}" type="pres">
      <dgm:prSet presAssocID="{E948845A-440F-4934-8A4C-1EE7555C5411}" presName="dummyConnPt" presStyleCnt="0"/>
      <dgm:spPr/>
    </dgm:pt>
    <dgm:pt modelId="{05C21693-8731-4064-80BA-6178444AD6F8}" type="pres">
      <dgm:prSet presAssocID="{E948845A-440F-4934-8A4C-1EE7555C541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81F3D3-2141-4FDC-826C-68D5C053170D}" type="presOf" srcId="{144D32B7-0621-4E2E-94E1-4EF7F7416454}" destId="{A88CB9DD-7A92-4C12-8FE4-1D9D7B6331BA}" srcOrd="0" destOrd="0" presId="urn:microsoft.com/office/officeart/2005/8/layout/bProcess4"/>
    <dgm:cxn modelId="{D911DDF5-12F9-445B-A722-BE76F521330E}" type="presOf" srcId="{020020EC-35F4-4002-9B65-9BE1D4088A2B}" destId="{EFA043FD-FFD6-45BD-AFF3-816A69B5CB51}" srcOrd="0" destOrd="0" presId="urn:microsoft.com/office/officeart/2005/8/layout/bProcess4"/>
    <dgm:cxn modelId="{9584D4E9-BF81-4BA5-B213-FAAD787757F3}" type="presOf" srcId="{7E3D34CF-947C-4D70-BEAB-F71F69487DF2}" destId="{8932DFD7-773B-48A3-93D9-A023FD67BA6C}" srcOrd="0" destOrd="0" presId="urn:microsoft.com/office/officeart/2005/8/layout/bProcess4"/>
    <dgm:cxn modelId="{1D28AE2D-B103-48D8-833B-73456630C44C}" srcId="{AAC3F7CE-5FA2-4E10-850C-D692BBBA6511}" destId="{2DDE6486-B3B7-48D9-ACC7-532C87B374D7}" srcOrd="5" destOrd="0" parTransId="{CE17DEB8-7436-4D4D-A955-20D5B4E29480}" sibTransId="{37DA60F0-5CD9-4ABD-A57B-101228848739}"/>
    <dgm:cxn modelId="{47095883-D929-4EDB-957A-2DB8C84A424D}" type="presOf" srcId="{E948845A-440F-4934-8A4C-1EE7555C5411}" destId="{05C21693-8731-4064-80BA-6178444AD6F8}" srcOrd="0" destOrd="0" presId="urn:microsoft.com/office/officeart/2005/8/layout/bProcess4"/>
    <dgm:cxn modelId="{EB208444-01A6-4E0C-B778-451F689072EB}" srcId="{AAC3F7CE-5FA2-4E10-850C-D692BBBA6511}" destId="{7E3D34CF-947C-4D70-BEAB-F71F69487DF2}" srcOrd="3" destOrd="0" parTransId="{51F146F4-E1AE-4FFE-A060-DBF1192D5917}" sibTransId="{FE3A32A8-836E-4B67-A067-5C5085A25509}"/>
    <dgm:cxn modelId="{52F46332-B52E-4414-8AD7-E55EFD625395}" srcId="{AAC3F7CE-5FA2-4E10-850C-D692BBBA6511}" destId="{74DFEE31-7F49-411E-BFE3-26B6111AD4A2}" srcOrd="1" destOrd="0" parTransId="{7FA1B851-DD9F-4A72-9AB4-A63A776976E1}" sibTransId="{6F94BDB8-2D2A-4A39-A9D1-3A253BCE046D}"/>
    <dgm:cxn modelId="{17AADC5A-2857-42CE-9A18-52EDF8F11B91}" type="presOf" srcId="{0E404B1C-805F-4107-BB25-8A595A89EBE1}" destId="{DE267CA7-2225-4D4E-AB9C-4227F31DD221}" srcOrd="0" destOrd="0" presId="urn:microsoft.com/office/officeart/2005/8/layout/bProcess4"/>
    <dgm:cxn modelId="{53B67731-7BDA-46A5-AF76-7D9DB4A0E3EA}" type="presOf" srcId="{AAC3F7CE-5FA2-4E10-850C-D692BBBA6511}" destId="{84001CD4-D867-49DA-A6EF-007311D3985A}" srcOrd="0" destOrd="0" presId="urn:microsoft.com/office/officeart/2005/8/layout/bProcess4"/>
    <dgm:cxn modelId="{8879B09F-8534-4DC9-BB20-622B975D5D3D}" srcId="{AAC3F7CE-5FA2-4E10-850C-D692BBBA6511}" destId="{7D0B6AB5-78E9-4BB3-8D66-65616B621823}" srcOrd="2" destOrd="0" parTransId="{2CE5F95B-99D4-4574-98A4-A7E3BC7EC118}" sibTransId="{93BAD12B-987C-42AD-9C82-13C7841E4CB0}"/>
    <dgm:cxn modelId="{2329D556-22F2-4ACB-8252-5FDD34338649}" srcId="{AAC3F7CE-5FA2-4E10-850C-D692BBBA6511}" destId="{E948845A-440F-4934-8A4C-1EE7555C5411}" srcOrd="8" destOrd="0" parTransId="{85F27E92-1F0E-4063-9E25-BA75D8FB4A8D}" sibTransId="{8E896FA5-BD60-4253-9177-FE5CA4905ABE}"/>
    <dgm:cxn modelId="{84691FDC-7BA0-4DAE-9670-9689C5A10E46}" type="presOf" srcId="{23D6D440-E0EE-43C8-AA12-24F10A370595}" destId="{9301ACBA-07F2-41FD-AB73-868ACC46A8F0}" srcOrd="0" destOrd="0" presId="urn:microsoft.com/office/officeart/2005/8/layout/bProcess4"/>
    <dgm:cxn modelId="{4CF3B46D-607A-4ABE-96DB-B7D824542374}" type="presOf" srcId="{FE3A32A8-836E-4B67-A067-5C5085A25509}" destId="{952F49E8-C133-4216-A002-1B30F09980FF}" srcOrd="0" destOrd="0" presId="urn:microsoft.com/office/officeart/2005/8/layout/bProcess4"/>
    <dgm:cxn modelId="{5DFCF4B7-6163-48F5-90A7-A878A0E1F678}" type="presOf" srcId="{758B3EC0-DF5E-463C-B36E-7472BA5A9BCC}" destId="{E48F11DB-A521-4233-B6EA-BBC2B8D3D926}" srcOrd="0" destOrd="0" presId="urn:microsoft.com/office/officeart/2005/8/layout/bProcess4"/>
    <dgm:cxn modelId="{00C2D501-3A4E-444D-93D1-8CF65C2D1156}" type="presOf" srcId="{BE0EBF81-3BBA-4958-B5AD-6B99AF61C717}" destId="{8ABC77AD-1757-4589-B313-7BC6CD9CADAD}" srcOrd="0" destOrd="0" presId="urn:microsoft.com/office/officeart/2005/8/layout/bProcess4"/>
    <dgm:cxn modelId="{555856C4-A8B4-4170-B1D8-BB413068A53F}" type="presOf" srcId="{93BAD12B-987C-42AD-9C82-13C7841E4CB0}" destId="{99E5F181-98A2-46C1-9A4E-F3736677B87B}" srcOrd="0" destOrd="0" presId="urn:microsoft.com/office/officeart/2005/8/layout/bProcess4"/>
    <dgm:cxn modelId="{E7263EAC-1C62-4E78-94E1-AC1F955AAFEF}" srcId="{AAC3F7CE-5FA2-4E10-850C-D692BBBA6511}" destId="{0E404B1C-805F-4107-BB25-8A595A89EBE1}" srcOrd="0" destOrd="0" parTransId="{BD07BD2F-FD35-4C60-B27A-52BD5D2EC3F4}" sibTransId="{1174765E-9B12-459D-B07B-B940DE12F0C2}"/>
    <dgm:cxn modelId="{EE798115-EEA8-43AE-B4AE-88A37264ABCF}" srcId="{AAC3F7CE-5FA2-4E10-850C-D692BBBA6511}" destId="{758B3EC0-DF5E-463C-B36E-7472BA5A9BCC}" srcOrd="6" destOrd="0" parTransId="{C1ADBFD8-5214-4410-B7E1-8305F71BDA71}" sibTransId="{23D6D440-E0EE-43C8-AA12-24F10A370595}"/>
    <dgm:cxn modelId="{29B0A7CC-BE58-4475-9A55-32F3E6DD4CDC}" type="presOf" srcId="{74DFEE31-7F49-411E-BFE3-26B6111AD4A2}" destId="{03D28719-7F26-419A-AE2E-0F45E0BBFAAE}" srcOrd="0" destOrd="0" presId="urn:microsoft.com/office/officeart/2005/8/layout/bProcess4"/>
    <dgm:cxn modelId="{62E411ED-539A-4499-9F31-EBF9146C8F38}" type="presOf" srcId="{1174765E-9B12-459D-B07B-B940DE12F0C2}" destId="{AEAA83DC-38A0-4A87-8F48-D5F92B467103}" srcOrd="0" destOrd="0" presId="urn:microsoft.com/office/officeart/2005/8/layout/bProcess4"/>
    <dgm:cxn modelId="{DA404D8D-1647-4C6D-822D-6106137F1FA4}" srcId="{AAC3F7CE-5FA2-4E10-850C-D692BBBA6511}" destId="{144D32B7-0621-4E2E-94E1-4EF7F7416454}" srcOrd="7" destOrd="0" parTransId="{B79986B3-06BB-4D7E-93DB-6B3EAC5BA5BD}" sibTransId="{020020EC-35F4-4002-9B65-9BE1D4088A2B}"/>
    <dgm:cxn modelId="{70063390-3FF4-4DF3-AE03-A02A8D3DEB5E}" type="presOf" srcId="{6F94BDB8-2D2A-4A39-A9D1-3A253BCE046D}" destId="{53EFF5AF-4699-4F83-9B1F-8B13A534F779}" srcOrd="0" destOrd="0" presId="urn:microsoft.com/office/officeart/2005/8/layout/bProcess4"/>
    <dgm:cxn modelId="{BDF35E18-71A9-4A15-B8C6-773B1C33DF6A}" srcId="{AAC3F7CE-5FA2-4E10-850C-D692BBBA6511}" destId="{BE0EBF81-3BBA-4958-B5AD-6B99AF61C717}" srcOrd="4" destOrd="0" parTransId="{B69618B1-3541-4252-9F04-3255150146C1}" sibTransId="{653D408C-FEC4-40C7-B8CD-6214516DE574}"/>
    <dgm:cxn modelId="{62A8CD87-CBF6-4FF7-9F58-39B6A96526ED}" type="presOf" srcId="{7D0B6AB5-78E9-4BB3-8D66-65616B621823}" destId="{A95AAA52-6F4C-44D5-BFE8-E9719F296AC5}" srcOrd="0" destOrd="0" presId="urn:microsoft.com/office/officeart/2005/8/layout/bProcess4"/>
    <dgm:cxn modelId="{5FFECA3E-ED8A-4E4B-9EC3-B5BC025E2D5A}" type="presOf" srcId="{37DA60F0-5CD9-4ABD-A57B-101228848739}" destId="{6A83036C-689E-4A25-8C34-61D3268C63F4}" srcOrd="0" destOrd="0" presId="urn:microsoft.com/office/officeart/2005/8/layout/bProcess4"/>
    <dgm:cxn modelId="{A95971EC-FE04-4DEC-AB07-0A506DEE041D}" type="presOf" srcId="{653D408C-FEC4-40C7-B8CD-6214516DE574}" destId="{BEDB44E9-6200-497B-933E-066718BA0E6B}" srcOrd="0" destOrd="0" presId="urn:microsoft.com/office/officeart/2005/8/layout/bProcess4"/>
    <dgm:cxn modelId="{3C0C8870-198D-4238-BFE0-EBE82029CC9B}" type="presOf" srcId="{2DDE6486-B3B7-48D9-ACC7-532C87B374D7}" destId="{12AC616A-EC65-4BCF-9B27-4F331CB52A48}" srcOrd="0" destOrd="0" presId="urn:microsoft.com/office/officeart/2005/8/layout/bProcess4"/>
    <dgm:cxn modelId="{8E6244D4-0C44-4932-B983-9A9017F1D797}" type="presParOf" srcId="{84001CD4-D867-49DA-A6EF-007311D3985A}" destId="{B7A42E6E-6B09-47A9-BEB1-0DA41CAEA81A}" srcOrd="0" destOrd="0" presId="urn:microsoft.com/office/officeart/2005/8/layout/bProcess4"/>
    <dgm:cxn modelId="{98452630-013D-4716-A629-6E32D0FFAFCE}" type="presParOf" srcId="{B7A42E6E-6B09-47A9-BEB1-0DA41CAEA81A}" destId="{CA5DA637-535A-4AC0-80F2-F1B59B584935}" srcOrd="0" destOrd="0" presId="urn:microsoft.com/office/officeart/2005/8/layout/bProcess4"/>
    <dgm:cxn modelId="{6E198793-8C76-4BCE-A13F-391E669F2AB6}" type="presParOf" srcId="{B7A42E6E-6B09-47A9-BEB1-0DA41CAEA81A}" destId="{DE267CA7-2225-4D4E-AB9C-4227F31DD221}" srcOrd="1" destOrd="0" presId="urn:microsoft.com/office/officeart/2005/8/layout/bProcess4"/>
    <dgm:cxn modelId="{F4190FA4-1D9B-4233-B223-B953EBF302E3}" type="presParOf" srcId="{84001CD4-D867-49DA-A6EF-007311D3985A}" destId="{AEAA83DC-38A0-4A87-8F48-D5F92B467103}" srcOrd="1" destOrd="0" presId="urn:microsoft.com/office/officeart/2005/8/layout/bProcess4"/>
    <dgm:cxn modelId="{1C9B404B-A9B4-4B26-A0C8-32A64A2D3ED4}" type="presParOf" srcId="{84001CD4-D867-49DA-A6EF-007311D3985A}" destId="{7CE85915-F9B6-4328-8FB2-6A5495419A0C}" srcOrd="2" destOrd="0" presId="urn:microsoft.com/office/officeart/2005/8/layout/bProcess4"/>
    <dgm:cxn modelId="{7E25E13B-6D33-4D1E-A98F-679C6779C456}" type="presParOf" srcId="{7CE85915-F9B6-4328-8FB2-6A5495419A0C}" destId="{6CBF46A3-C08F-4A60-A030-0B14A29534A6}" srcOrd="0" destOrd="0" presId="urn:microsoft.com/office/officeart/2005/8/layout/bProcess4"/>
    <dgm:cxn modelId="{63E5A0A8-5C02-43E5-ACEB-727784DDDAF6}" type="presParOf" srcId="{7CE85915-F9B6-4328-8FB2-6A5495419A0C}" destId="{03D28719-7F26-419A-AE2E-0F45E0BBFAAE}" srcOrd="1" destOrd="0" presId="urn:microsoft.com/office/officeart/2005/8/layout/bProcess4"/>
    <dgm:cxn modelId="{97654A12-A382-4C97-A367-912A5F1F7C82}" type="presParOf" srcId="{84001CD4-D867-49DA-A6EF-007311D3985A}" destId="{53EFF5AF-4699-4F83-9B1F-8B13A534F779}" srcOrd="3" destOrd="0" presId="urn:microsoft.com/office/officeart/2005/8/layout/bProcess4"/>
    <dgm:cxn modelId="{A59FBE57-ACAC-4662-8104-1E9A39B87579}" type="presParOf" srcId="{84001CD4-D867-49DA-A6EF-007311D3985A}" destId="{346633BC-8970-41FE-BEFD-1B55DB0F5F97}" srcOrd="4" destOrd="0" presId="urn:microsoft.com/office/officeart/2005/8/layout/bProcess4"/>
    <dgm:cxn modelId="{2AE1E8C0-78EA-45E6-A5CD-42ED14EEAD2A}" type="presParOf" srcId="{346633BC-8970-41FE-BEFD-1B55DB0F5F97}" destId="{A58E55F2-AD81-41CC-8129-B7A3CF9398A1}" srcOrd="0" destOrd="0" presId="urn:microsoft.com/office/officeart/2005/8/layout/bProcess4"/>
    <dgm:cxn modelId="{9797016F-EA6C-4706-B8C7-2C021F1D8B10}" type="presParOf" srcId="{346633BC-8970-41FE-BEFD-1B55DB0F5F97}" destId="{A95AAA52-6F4C-44D5-BFE8-E9719F296AC5}" srcOrd="1" destOrd="0" presId="urn:microsoft.com/office/officeart/2005/8/layout/bProcess4"/>
    <dgm:cxn modelId="{FC3C0CE3-4BBB-4BC6-A542-8FA1BBAD0DB4}" type="presParOf" srcId="{84001CD4-D867-49DA-A6EF-007311D3985A}" destId="{99E5F181-98A2-46C1-9A4E-F3736677B87B}" srcOrd="5" destOrd="0" presId="urn:microsoft.com/office/officeart/2005/8/layout/bProcess4"/>
    <dgm:cxn modelId="{27E1389F-62AD-4BA2-9803-C69C4F2E79D0}" type="presParOf" srcId="{84001CD4-D867-49DA-A6EF-007311D3985A}" destId="{6F600318-BE07-4CBB-8089-58C22F1DB459}" srcOrd="6" destOrd="0" presId="urn:microsoft.com/office/officeart/2005/8/layout/bProcess4"/>
    <dgm:cxn modelId="{E3F39A17-D1AF-41B5-AAAD-CFB74D3F55E4}" type="presParOf" srcId="{6F600318-BE07-4CBB-8089-58C22F1DB459}" destId="{5ACD6F23-4174-476F-B65B-EDE5B5E531FD}" srcOrd="0" destOrd="0" presId="urn:microsoft.com/office/officeart/2005/8/layout/bProcess4"/>
    <dgm:cxn modelId="{509F5BE8-3151-4A00-A7E2-DA0C58627EFF}" type="presParOf" srcId="{6F600318-BE07-4CBB-8089-58C22F1DB459}" destId="{8932DFD7-773B-48A3-93D9-A023FD67BA6C}" srcOrd="1" destOrd="0" presId="urn:microsoft.com/office/officeart/2005/8/layout/bProcess4"/>
    <dgm:cxn modelId="{CED55E63-D6B0-4D92-8E7D-56EF26F95C89}" type="presParOf" srcId="{84001CD4-D867-49DA-A6EF-007311D3985A}" destId="{952F49E8-C133-4216-A002-1B30F09980FF}" srcOrd="7" destOrd="0" presId="urn:microsoft.com/office/officeart/2005/8/layout/bProcess4"/>
    <dgm:cxn modelId="{1298C2B5-517B-4F8E-90C9-869A56C339BC}" type="presParOf" srcId="{84001CD4-D867-49DA-A6EF-007311D3985A}" destId="{5544EE9C-5417-4C1F-A6DD-D0D4B9AB67D5}" srcOrd="8" destOrd="0" presId="urn:microsoft.com/office/officeart/2005/8/layout/bProcess4"/>
    <dgm:cxn modelId="{E4AD7144-5AE9-4BAB-A07B-DA4627194014}" type="presParOf" srcId="{5544EE9C-5417-4C1F-A6DD-D0D4B9AB67D5}" destId="{CA67D627-AEBF-468A-AAE6-2C340F547B69}" srcOrd="0" destOrd="0" presId="urn:microsoft.com/office/officeart/2005/8/layout/bProcess4"/>
    <dgm:cxn modelId="{530A6EA9-42DD-49F6-BC62-01C9200185EA}" type="presParOf" srcId="{5544EE9C-5417-4C1F-A6DD-D0D4B9AB67D5}" destId="{8ABC77AD-1757-4589-B313-7BC6CD9CADAD}" srcOrd="1" destOrd="0" presId="urn:microsoft.com/office/officeart/2005/8/layout/bProcess4"/>
    <dgm:cxn modelId="{D422CA70-5DF2-42C5-9212-BE9B255877F3}" type="presParOf" srcId="{84001CD4-D867-49DA-A6EF-007311D3985A}" destId="{BEDB44E9-6200-497B-933E-066718BA0E6B}" srcOrd="9" destOrd="0" presId="urn:microsoft.com/office/officeart/2005/8/layout/bProcess4"/>
    <dgm:cxn modelId="{A22D7F6D-A86B-4974-9AA1-FA3EC6BCC965}" type="presParOf" srcId="{84001CD4-D867-49DA-A6EF-007311D3985A}" destId="{4A87B709-A082-4E02-8565-9EF92DDBE442}" srcOrd="10" destOrd="0" presId="urn:microsoft.com/office/officeart/2005/8/layout/bProcess4"/>
    <dgm:cxn modelId="{404AD5E7-DAC8-4D89-849E-471B08109C8B}" type="presParOf" srcId="{4A87B709-A082-4E02-8565-9EF92DDBE442}" destId="{1179F5DF-7FA8-414D-A6A0-334102AF6CDC}" srcOrd="0" destOrd="0" presId="urn:microsoft.com/office/officeart/2005/8/layout/bProcess4"/>
    <dgm:cxn modelId="{DFA0DAC3-1831-46C4-B8A4-E039B057C7E7}" type="presParOf" srcId="{4A87B709-A082-4E02-8565-9EF92DDBE442}" destId="{12AC616A-EC65-4BCF-9B27-4F331CB52A48}" srcOrd="1" destOrd="0" presId="urn:microsoft.com/office/officeart/2005/8/layout/bProcess4"/>
    <dgm:cxn modelId="{F7717F70-1C35-42EC-B0C0-8D8DB865C150}" type="presParOf" srcId="{84001CD4-D867-49DA-A6EF-007311D3985A}" destId="{6A83036C-689E-4A25-8C34-61D3268C63F4}" srcOrd="11" destOrd="0" presId="urn:microsoft.com/office/officeart/2005/8/layout/bProcess4"/>
    <dgm:cxn modelId="{7D2789D4-97FA-4D11-9F43-F4B01D6EA296}" type="presParOf" srcId="{84001CD4-D867-49DA-A6EF-007311D3985A}" destId="{CA6E7AC4-B09F-44F5-89FC-6D5B0191B435}" srcOrd="12" destOrd="0" presId="urn:microsoft.com/office/officeart/2005/8/layout/bProcess4"/>
    <dgm:cxn modelId="{BA5C9BB2-BC05-459C-944A-D621CAD15AC9}" type="presParOf" srcId="{CA6E7AC4-B09F-44F5-89FC-6D5B0191B435}" destId="{366C59AD-2C8B-45A2-8C43-E1202D82B38B}" srcOrd="0" destOrd="0" presId="urn:microsoft.com/office/officeart/2005/8/layout/bProcess4"/>
    <dgm:cxn modelId="{3508A849-CBF0-458D-B8C2-5F068AFAF938}" type="presParOf" srcId="{CA6E7AC4-B09F-44F5-89FC-6D5B0191B435}" destId="{E48F11DB-A521-4233-B6EA-BBC2B8D3D926}" srcOrd="1" destOrd="0" presId="urn:microsoft.com/office/officeart/2005/8/layout/bProcess4"/>
    <dgm:cxn modelId="{981E9224-2273-4E91-8E54-DEA78B3E88AE}" type="presParOf" srcId="{84001CD4-D867-49DA-A6EF-007311D3985A}" destId="{9301ACBA-07F2-41FD-AB73-868ACC46A8F0}" srcOrd="13" destOrd="0" presId="urn:microsoft.com/office/officeart/2005/8/layout/bProcess4"/>
    <dgm:cxn modelId="{A64CC02B-5E71-4984-B32B-42ECA827BFD2}" type="presParOf" srcId="{84001CD4-D867-49DA-A6EF-007311D3985A}" destId="{606F139B-FFFD-4208-8458-7F65581B42B2}" srcOrd="14" destOrd="0" presId="urn:microsoft.com/office/officeart/2005/8/layout/bProcess4"/>
    <dgm:cxn modelId="{1A4250D4-51A3-4387-A615-2437583DD8A4}" type="presParOf" srcId="{606F139B-FFFD-4208-8458-7F65581B42B2}" destId="{091E77A6-948A-497C-B9EF-0CBED52B752B}" srcOrd="0" destOrd="0" presId="urn:microsoft.com/office/officeart/2005/8/layout/bProcess4"/>
    <dgm:cxn modelId="{65F72004-EE1B-44DB-8829-0735874F32F8}" type="presParOf" srcId="{606F139B-FFFD-4208-8458-7F65581B42B2}" destId="{A88CB9DD-7A92-4C12-8FE4-1D9D7B6331BA}" srcOrd="1" destOrd="0" presId="urn:microsoft.com/office/officeart/2005/8/layout/bProcess4"/>
    <dgm:cxn modelId="{D475A5EE-63A1-42C7-AA7E-E4AAB2827F38}" type="presParOf" srcId="{84001CD4-D867-49DA-A6EF-007311D3985A}" destId="{EFA043FD-FFD6-45BD-AFF3-816A69B5CB51}" srcOrd="15" destOrd="0" presId="urn:microsoft.com/office/officeart/2005/8/layout/bProcess4"/>
    <dgm:cxn modelId="{2A24BC6B-CA57-472D-A792-90450AA7C9CB}" type="presParOf" srcId="{84001CD4-D867-49DA-A6EF-007311D3985A}" destId="{E122D881-3BA7-4CCA-9ECC-0B26A19152FB}" srcOrd="16" destOrd="0" presId="urn:microsoft.com/office/officeart/2005/8/layout/bProcess4"/>
    <dgm:cxn modelId="{D07EF002-6C57-4FEC-B412-D9ACD2DEDE60}" type="presParOf" srcId="{E122D881-3BA7-4CCA-9ECC-0B26A19152FB}" destId="{6018AB09-8826-41E9-9462-61146A14391C}" srcOrd="0" destOrd="0" presId="urn:microsoft.com/office/officeart/2005/8/layout/bProcess4"/>
    <dgm:cxn modelId="{9F737412-A5C4-4A00-A7C3-8747E635F752}" type="presParOf" srcId="{E122D881-3BA7-4CCA-9ECC-0B26A19152FB}" destId="{05C21693-8731-4064-80BA-6178444AD6F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D6DD9-C8CA-46E1-B980-6D1AB9F3DE96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EBF997E-3420-468A-9900-2FCAA404BA6E}">
      <dgm:prSet phldrT="[Текст]"/>
      <dgm:spPr/>
      <dgm:t>
        <a:bodyPr/>
        <a:lstStyle/>
        <a:p>
          <a:r>
            <a:rPr lang="kk-KZ" altLang="ru-RU" b="1" dirty="0" smtClean="0">
              <a:latin typeface="Times New Roman" pitchFamily="18" charset="0"/>
              <a:cs typeface="Times New Roman" pitchFamily="18" charset="0"/>
            </a:rPr>
            <a:t>Әртүрлі технологияларды таңдау және қолдану қабілеті</a:t>
          </a:r>
          <a:endParaRPr lang="ru-RU" b="1" dirty="0"/>
        </a:p>
      </dgm:t>
    </dgm:pt>
    <dgm:pt modelId="{6734A953-1088-46D9-AEC5-5165ECAFF75B}" type="parTrans" cxnId="{ADE7C588-BCC9-4AF5-B97A-9DCD96ED18D0}">
      <dgm:prSet/>
      <dgm:spPr/>
      <dgm:t>
        <a:bodyPr/>
        <a:lstStyle/>
        <a:p>
          <a:endParaRPr lang="ru-RU"/>
        </a:p>
      </dgm:t>
    </dgm:pt>
    <dgm:pt modelId="{A31425B2-764F-4F4F-82FC-7DF1774DE2E7}" type="sibTrans" cxnId="{ADE7C588-BCC9-4AF5-B97A-9DCD96ED18D0}">
      <dgm:prSet/>
      <dgm:spPr/>
      <dgm:t>
        <a:bodyPr/>
        <a:lstStyle/>
        <a:p>
          <a:endParaRPr lang="ru-RU"/>
        </a:p>
      </dgm:t>
    </dgm:pt>
    <dgm:pt modelId="{D4B71356-2D42-48FE-A72C-06BA4F2BBE4F}">
      <dgm:prSet phldrT="[Текст]" custT="1"/>
      <dgm:spPr/>
      <dgm:t>
        <a:bodyPr/>
        <a:lstStyle/>
        <a:p>
          <a:r>
            <a:rPr lang="ru-RU" altLang="ru-RU" sz="2000" b="1" dirty="0" err="1" smtClean="0">
              <a:latin typeface="Times New Roman" pitchFamily="18" charset="0"/>
              <a:cs typeface="Times New Roman" pitchFamily="18" charset="0"/>
            </a:rPr>
            <a:t>Мәселелерді</a:t>
          </a:r>
          <a:r>
            <a:rPr lang="ru-RU" alt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b="1" dirty="0" err="1" smtClean="0">
              <a:latin typeface="Times New Roman" pitchFamily="18" charset="0"/>
              <a:cs typeface="Times New Roman" pitchFamily="18" charset="0"/>
            </a:rPr>
            <a:t>көре</a:t>
          </a:r>
          <a:r>
            <a:rPr lang="ru-RU" alt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b="1" dirty="0" err="1" smtClean="0">
              <a:latin typeface="Times New Roman" pitchFamily="18" charset="0"/>
              <a:cs typeface="Times New Roman" pitchFamily="18" charset="0"/>
            </a:rPr>
            <a:t>білу</a:t>
          </a:r>
          <a:r>
            <a:rPr lang="ru-RU" alt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b="1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altLang="ru-RU" sz="2000" b="1" dirty="0" smtClean="0">
              <a:latin typeface="Times New Roman" pitchFamily="18" charset="0"/>
              <a:cs typeface="Times New Roman" pitchFamily="18" charset="0"/>
            </a:rPr>
            <a:t> оны </a:t>
          </a:r>
          <a:r>
            <a:rPr lang="ru-RU" altLang="ru-RU" sz="2000" b="1" dirty="0" err="1" smtClean="0">
              <a:latin typeface="Times New Roman" pitchFamily="18" charset="0"/>
              <a:cs typeface="Times New Roman" pitchFamily="18" charset="0"/>
            </a:rPr>
            <a:t>шешу</a:t>
          </a:r>
          <a:r>
            <a:rPr lang="ru-RU" alt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b="1" dirty="0" err="1" smtClean="0">
              <a:latin typeface="Times New Roman" pitchFamily="18" charset="0"/>
              <a:cs typeface="Times New Roman" pitchFamily="18" charset="0"/>
            </a:rPr>
            <a:t>жолдарын</a:t>
          </a:r>
          <a:r>
            <a:rPr lang="ru-RU" alt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b="1" dirty="0" err="1" smtClean="0">
              <a:latin typeface="Times New Roman" pitchFamily="18" charset="0"/>
              <a:cs typeface="Times New Roman" pitchFamily="18" charset="0"/>
            </a:rPr>
            <a:t>іздестіру</a:t>
          </a:r>
          <a:r>
            <a:rPr lang="ru-RU" alt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b="1" dirty="0" err="1" smtClean="0">
              <a:latin typeface="Times New Roman" pitchFamily="18" charset="0"/>
              <a:cs typeface="Times New Roman" pitchFamily="18" charset="0"/>
            </a:rPr>
            <a:t>қабілеті</a:t>
          </a:r>
          <a:endParaRPr lang="ru-RU" sz="2000" b="1" dirty="0"/>
        </a:p>
      </dgm:t>
    </dgm:pt>
    <dgm:pt modelId="{E90D879A-F0BA-4352-91F2-2E41631169C0}" type="parTrans" cxnId="{3BF0EF69-E117-417E-B40A-1A5F6B98FD2F}">
      <dgm:prSet/>
      <dgm:spPr/>
      <dgm:t>
        <a:bodyPr/>
        <a:lstStyle/>
        <a:p>
          <a:endParaRPr lang="ru-RU"/>
        </a:p>
      </dgm:t>
    </dgm:pt>
    <dgm:pt modelId="{08D52719-5F70-446E-B42D-6E44D7135B45}" type="sibTrans" cxnId="{3BF0EF69-E117-417E-B40A-1A5F6B98FD2F}">
      <dgm:prSet/>
      <dgm:spPr/>
      <dgm:t>
        <a:bodyPr/>
        <a:lstStyle/>
        <a:p>
          <a:endParaRPr lang="ru-RU"/>
        </a:p>
      </dgm:t>
    </dgm:pt>
    <dgm:pt modelId="{893BE1C1-EAAC-45FC-A103-D8B3939E1075}">
      <dgm:prSet phldrT="[Текст]"/>
      <dgm:spPr/>
      <dgm:t>
        <a:bodyPr/>
        <a:lstStyle/>
        <a:p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Өмір</a:t>
          </a:r>
          <a:r>
            <a:rPr lang="ru-RU" alt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бойы</a:t>
          </a:r>
          <a:r>
            <a:rPr lang="ru-RU" alt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оқу</a:t>
          </a:r>
          <a:r>
            <a:rPr lang="ru-RU" alt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 smtClean="0">
              <a:latin typeface="Times New Roman" pitchFamily="18" charset="0"/>
              <a:cs typeface="Times New Roman" pitchFamily="18" charset="0"/>
            </a:rPr>
            <a:t>қабілеті</a:t>
          </a:r>
          <a:endParaRPr lang="ru-RU" b="1" dirty="0"/>
        </a:p>
      </dgm:t>
    </dgm:pt>
    <dgm:pt modelId="{1307142F-370C-485B-8A72-5722C1FDFB69}" type="parTrans" cxnId="{989BEF6B-F647-48CA-A9C2-9D61CDFCACB5}">
      <dgm:prSet/>
      <dgm:spPr/>
      <dgm:t>
        <a:bodyPr/>
        <a:lstStyle/>
        <a:p>
          <a:endParaRPr lang="ru-RU"/>
        </a:p>
      </dgm:t>
    </dgm:pt>
    <dgm:pt modelId="{707636B7-9BFF-4DFC-8B5F-228A3221DCF6}" type="sibTrans" cxnId="{989BEF6B-F647-48CA-A9C2-9D61CDFCACB5}">
      <dgm:prSet/>
      <dgm:spPr/>
      <dgm:t>
        <a:bodyPr/>
        <a:lstStyle/>
        <a:p>
          <a:endParaRPr lang="ru-RU"/>
        </a:p>
      </dgm:t>
    </dgm:pt>
    <dgm:pt modelId="{B721AAB0-D01C-47D6-925D-3E47417107E9}" type="pres">
      <dgm:prSet presAssocID="{F3FD6DD9-C8CA-46E1-B980-6D1AB9F3DE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9BE7A6-335B-4A5A-8198-4D4C85D45785}" type="pres">
      <dgm:prSet presAssocID="{7EBF997E-3420-468A-9900-2FCAA404BA6E}" presName="parentLin" presStyleCnt="0"/>
      <dgm:spPr/>
    </dgm:pt>
    <dgm:pt modelId="{7B2FCB15-E379-47E4-B57D-A3A413E24D1F}" type="pres">
      <dgm:prSet presAssocID="{7EBF997E-3420-468A-9900-2FCAA404BA6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FD52813-B4B1-4BA5-A2C6-209F65895B22}" type="pres">
      <dgm:prSet presAssocID="{7EBF997E-3420-468A-9900-2FCAA404BA6E}" presName="parentText" presStyleLbl="node1" presStyleIdx="0" presStyleCnt="3" custScaleX="105643" custScaleY="157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6C9C5-44EF-4C6C-A6FF-DE5ADC075076}" type="pres">
      <dgm:prSet presAssocID="{7EBF997E-3420-468A-9900-2FCAA404BA6E}" presName="negativeSpace" presStyleCnt="0"/>
      <dgm:spPr/>
    </dgm:pt>
    <dgm:pt modelId="{27B8E419-4AFA-4738-8D07-102EF2D4864F}" type="pres">
      <dgm:prSet presAssocID="{7EBF997E-3420-468A-9900-2FCAA404BA6E}" presName="childText" presStyleLbl="conFgAcc1" presStyleIdx="0" presStyleCnt="3">
        <dgm:presLayoutVars>
          <dgm:bulletEnabled val="1"/>
        </dgm:presLayoutVars>
      </dgm:prSet>
      <dgm:spPr/>
    </dgm:pt>
    <dgm:pt modelId="{1D60DFA8-CC2B-466C-A6E9-EC981EF167F6}" type="pres">
      <dgm:prSet presAssocID="{A31425B2-764F-4F4F-82FC-7DF1774DE2E7}" presName="spaceBetweenRectangles" presStyleCnt="0"/>
      <dgm:spPr/>
    </dgm:pt>
    <dgm:pt modelId="{B4ACDB43-1821-40AC-883D-929BC35D53A2}" type="pres">
      <dgm:prSet presAssocID="{D4B71356-2D42-48FE-A72C-06BA4F2BBE4F}" presName="parentLin" presStyleCnt="0"/>
      <dgm:spPr/>
    </dgm:pt>
    <dgm:pt modelId="{29673AAE-88DD-485B-910D-1100AAD81601}" type="pres">
      <dgm:prSet presAssocID="{D4B71356-2D42-48FE-A72C-06BA4F2BBE4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639BAE8-61B6-46A3-92B6-40459A9CE278}" type="pres">
      <dgm:prSet presAssocID="{D4B71356-2D42-48FE-A72C-06BA4F2BBE4F}" presName="parentText" presStyleLbl="node1" presStyleIdx="1" presStyleCnt="3" custScaleX="106147" custScaleY="125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C4316-1180-4F3D-AA1A-95F7A781229E}" type="pres">
      <dgm:prSet presAssocID="{D4B71356-2D42-48FE-A72C-06BA4F2BBE4F}" presName="negativeSpace" presStyleCnt="0"/>
      <dgm:spPr/>
    </dgm:pt>
    <dgm:pt modelId="{2720CC7D-F82D-42F6-8625-C82AFDC1AF42}" type="pres">
      <dgm:prSet presAssocID="{D4B71356-2D42-48FE-A72C-06BA4F2BBE4F}" presName="childText" presStyleLbl="conFgAcc1" presStyleIdx="1" presStyleCnt="3">
        <dgm:presLayoutVars>
          <dgm:bulletEnabled val="1"/>
        </dgm:presLayoutVars>
      </dgm:prSet>
      <dgm:spPr/>
    </dgm:pt>
    <dgm:pt modelId="{A0A0E460-3FEF-4DC1-9A6B-AA2B7DE717C6}" type="pres">
      <dgm:prSet presAssocID="{08D52719-5F70-446E-B42D-6E44D7135B45}" presName="spaceBetweenRectangles" presStyleCnt="0"/>
      <dgm:spPr/>
    </dgm:pt>
    <dgm:pt modelId="{B45F5ABD-30BC-44CB-A67C-59162A897065}" type="pres">
      <dgm:prSet presAssocID="{893BE1C1-EAAC-45FC-A103-D8B3939E1075}" presName="parentLin" presStyleCnt="0"/>
      <dgm:spPr/>
    </dgm:pt>
    <dgm:pt modelId="{90849952-653F-4EF8-A6BC-A48E804EB458}" type="pres">
      <dgm:prSet presAssocID="{893BE1C1-EAAC-45FC-A103-D8B3939E107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8E61CD1-67F3-4822-B563-7853A1856723}" type="pres">
      <dgm:prSet presAssocID="{893BE1C1-EAAC-45FC-A103-D8B3939E1075}" presName="parentText" presStyleLbl="node1" presStyleIdx="2" presStyleCnt="3" custScaleX="106632" custScaleY="1032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C48A0-7535-4F03-8631-23208E58983F}" type="pres">
      <dgm:prSet presAssocID="{893BE1C1-EAAC-45FC-A103-D8B3939E1075}" presName="negativeSpace" presStyleCnt="0"/>
      <dgm:spPr/>
    </dgm:pt>
    <dgm:pt modelId="{E8410887-B92E-4A34-8EE8-267E3F32908D}" type="pres">
      <dgm:prSet presAssocID="{893BE1C1-EAAC-45FC-A103-D8B3939E107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FFDB767-B785-4CA3-93BA-6D5E3F4D9021}" type="presOf" srcId="{F3FD6DD9-C8CA-46E1-B980-6D1AB9F3DE96}" destId="{B721AAB0-D01C-47D6-925D-3E47417107E9}" srcOrd="0" destOrd="0" presId="urn:microsoft.com/office/officeart/2005/8/layout/list1"/>
    <dgm:cxn modelId="{735D0B4B-3E84-4229-930E-2A92B45CF39F}" type="presOf" srcId="{893BE1C1-EAAC-45FC-A103-D8B3939E1075}" destId="{78E61CD1-67F3-4822-B563-7853A1856723}" srcOrd="1" destOrd="0" presId="urn:microsoft.com/office/officeart/2005/8/layout/list1"/>
    <dgm:cxn modelId="{7F64CBAE-B2D3-47CB-84AD-4FCE716B28C1}" type="presOf" srcId="{7EBF997E-3420-468A-9900-2FCAA404BA6E}" destId="{7B2FCB15-E379-47E4-B57D-A3A413E24D1F}" srcOrd="0" destOrd="0" presId="urn:microsoft.com/office/officeart/2005/8/layout/list1"/>
    <dgm:cxn modelId="{3BF0EF69-E117-417E-B40A-1A5F6B98FD2F}" srcId="{F3FD6DD9-C8CA-46E1-B980-6D1AB9F3DE96}" destId="{D4B71356-2D42-48FE-A72C-06BA4F2BBE4F}" srcOrd="1" destOrd="0" parTransId="{E90D879A-F0BA-4352-91F2-2E41631169C0}" sibTransId="{08D52719-5F70-446E-B42D-6E44D7135B45}"/>
    <dgm:cxn modelId="{AFE7971D-5463-4A95-8850-2A184D8BFE2F}" type="presOf" srcId="{7EBF997E-3420-468A-9900-2FCAA404BA6E}" destId="{4FD52813-B4B1-4BA5-A2C6-209F65895B22}" srcOrd="1" destOrd="0" presId="urn:microsoft.com/office/officeart/2005/8/layout/list1"/>
    <dgm:cxn modelId="{3358168A-3B3C-407D-9A97-FA3740A5B576}" type="presOf" srcId="{893BE1C1-EAAC-45FC-A103-D8B3939E1075}" destId="{90849952-653F-4EF8-A6BC-A48E804EB458}" srcOrd="0" destOrd="0" presId="urn:microsoft.com/office/officeart/2005/8/layout/list1"/>
    <dgm:cxn modelId="{989BEF6B-F647-48CA-A9C2-9D61CDFCACB5}" srcId="{F3FD6DD9-C8CA-46E1-B980-6D1AB9F3DE96}" destId="{893BE1C1-EAAC-45FC-A103-D8B3939E1075}" srcOrd="2" destOrd="0" parTransId="{1307142F-370C-485B-8A72-5722C1FDFB69}" sibTransId="{707636B7-9BFF-4DFC-8B5F-228A3221DCF6}"/>
    <dgm:cxn modelId="{ADE7C588-BCC9-4AF5-B97A-9DCD96ED18D0}" srcId="{F3FD6DD9-C8CA-46E1-B980-6D1AB9F3DE96}" destId="{7EBF997E-3420-468A-9900-2FCAA404BA6E}" srcOrd="0" destOrd="0" parTransId="{6734A953-1088-46D9-AEC5-5165ECAFF75B}" sibTransId="{A31425B2-764F-4F4F-82FC-7DF1774DE2E7}"/>
    <dgm:cxn modelId="{220A8ED6-5C53-426A-834F-41C3B070AD36}" type="presOf" srcId="{D4B71356-2D42-48FE-A72C-06BA4F2BBE4F}" destId="{7639BAE8-61B6-46A3-92B6-40459A9CE278}" srcOrd="1" destOrd="0" presId="urn:microsoft.com/office/officeart/2005/8/layout/list1"/>
    <dgm:cxn modelId="{6E329AAF-BD1A-48E6-BCE8-43279B59415D}" type="presOf" srcId="{D4B71356-2D42-48FE-A72C-06BA4F2BBE4F}" destId="{29673AAE-88DD-485B-910D-1100AAD81601}" srcOrd="0" destOrd="0" presId="urn:microsoft.com/office/officeart/2005/8/layout/list1"/>
    <dgm:cxn modelId="{C7914289-35AB-4B57-A272-02E480EA13D8}" type="presParOf" srcId="{B721AAB0-D01C-47D6-925D-3E47417107E9}" destId="{F79BE7A6-335B-4A5A-8198-4D4C85D45785}" srcOrd="0" destOrd="0" presId="urn:microsoft.com/office/officeart/2005/8/layout/list1"/>
    <dgm:cxn modelId="{D88AC86F-212D-44F8-A3E1-EAB61E2C5EDE}" type="presParOf" srcId="{F79BE7A6-335B-4A5A-8198-4D4C85D45785}" destId="{7B2FCB15-E379-47E4-B57D-A3A413E24D1F}" srcOrd="0" destOrd="0" presId="urn:microsoft.com/office/officeart/2005/8/layout/list1"/>
    <dgm:cxn modelId="{3B839A89-5C4C-4481-8B95-E16AEE4AF48A}" type="presParOf" srcId="{F79BE7A6-335B-4A5A-8198-4D4C85D45785}" destId="{4FD52813-B4B1-4BA5-A2C6-209F65895B22}" srcOrd="1" destOrd="0" presId="urn:microsoft.com/office/officeart/2005/8/layout/list1"/>
    <dgm:cxn modelId="{EE7FF485-F36D-4873-8D7E-EBBA7DDF2FBD}" type="presParOf" srcId="{B721AAB0-D01C-47D6-925D-3E47417107E9}" destId="{7EE6C9C5-44EF-4C6C-A6FF-DE5ADC075076}" srcOrd="1" destOrd="0" presId="urn:microsoft.com/office/officeart/2005/8/layout/list1"/>
    <dgm:cxn modelId="{98090357-8D2E-44F8-956A-6B90CC04660A}" type="presParOf" srcId="{B721AAB0-D01C-47D6-925D-3E47417107E9}" destId="{27B8E419-4AFA-4738-8D07-102EF2D4864F}" srcOrd="2" destOrd="0" presId="urn:microsoft.com/office/officeart/2005/8/layout/list1"/>
    <dgm:cxn modelId="{C9B87C09-8439-41E5-8EC0-9188536FD92B}" type="presParOf" srcId="{B721AAB0-D01C-47D6-925D-3E47417107E9}" destId="{1D60DFA8-CC2B-466C-A6E9-EC981EF167F6}" srcOrd="3" destOrd="0" presId="urn:microsoft.com/office/officeart/2005/8/layout/list1"/>
    <dgm:cxn modelId="{3C9B4278-34B7-47B7-9002-87A0AB1F817A}" type="presParOf" srcId="{B721AAB0-D01C-47D6-925D-3E47417107E9}" destId="{B4ACDB43-1821-40AC-883D-929BC35D53A2}" srcOrd="4" destOrd="0" presId="urn:microsoft.com/office/officeart/2005/8/layout/list1"/>
    <dgm:cxn modelId="{9E50B4E4-43D9-4BC7-8A02-98E40FF2287E}" type="presParOf" srcId="{B4ACDB43-1821-40AC-883D-929BC35D53A2}" destId="{29673AAE-88DD-485B-910D-1100AAD81601}" srcOrd="0" destOrd="0" presId="urn:microsoft.com/office/officeart/2005/8/layout/list1"/>
    <dgm:cxn modelId="{5846B3E7-96CA-46F1-9154-2C99A395CE96}" type="presParOf" srcId="{B4ACDB43-1821-40AC-883D-929BC35D53A2}" destId="{7639BAE8-61B6-46A3-92B6-40459A9CE278}" srcOrd="1" destOrd="0" presId="urn:microsoft.com/office/officeart/2005/8/layout/list1"/>
    <dgm:cxn modelId="{421C5865-1338-4BF4-A2B8-51F5296FF350}" type="presParOf" srcId="{B721AAB0-D01C-47D6-925D-3E47417107E9}" destId="{75AC4316-1180-4F3D-AA1A-95F7A781229E}" srcOrd="5" destOrd="0" presId="urn:microsoft.com/office/officeart/2005/8/layout/list1"/>
    <dgm:cxn modelId="{FD2E274F-FF6C-423F-9F71-05CDCC2B99EF}" type="presParOf" srcId="{B721AAB0-D01C-47D6-925D-3E47417107E9}" destId="{2720CC7D-F82D-42F6-8625-C82AFDC1AF42}" srcOrd="6" destOrd="0" presId="urn:microsoft.com/office/officeart/2005/8/layout/list1"/>
    <dgm:cxn modelId="{7824B74F-114F-4774-B022-0429A29C4E4B}" type="presParOf" srcId="{B721AAB0-D01C-47D6-925D-3E47417107E9}" destId="{A0A0E460-3FEF-4DC1-9A6B-AA2B7DE717C6}" srcOrd="7" destOrd="0" presId="urn:microsoft.com/office/officeart/2005/8/layout/list1"/>
    <dgm:cxn modelId="{4B5BA1FD-3AAF-4B5B-B42C-668B87A575FE}" type="presParOf" srcId="{B721AAB0-D01C-47D6-925D-3E47417107E9}" destId="{B45F5ABD-30BC-44CB-A67C-59162A897065}" srcOrd="8" destOrd="0" presId="urn:microsoft.com/office/officeart/2005/8/layout/list1"/>
    <dgm:cxn modelId="{157A7F64-AB13-44CD-ABB0-D4F8CAF66099}" type="presParOf" srcId="{B45F5ABD-30BC-44CB-A67C-59162A897065}" destId="{90849952-653F-4EF8-A6BC-A48E804EB458}" srcOrd="0" destOrd="0" presId="urn:microsoft.com/office/officeart/2005/8/layout/list1"/>
    <dgm:cxn modelId="{379758AC-6DE8-46CE-8825-D28E2EC04479}" type="presParOf" srcId="{B45F5ABD-30BC-44CB-A67C-59162A897065}" destId="{78E61CD1-67F3-4822-B563-7853A1856723}" srcOrd="1" destOrd="0" presId="urn:microsoft.com/office/officeart/2005/8/layout/list1"/>
    <dgm:cxn modelId="{820E3993-1290-4760-8D21-A3072248F5C5}" type="presParOf" srcId="{B721AAB0-D01C-47D6-925D-3E47417107E9}" destId="{E55C48A0-7535-4F03-8631-23208E58983F}" srcOrd="9" destOrd="0" presId="urn:microsoft.com/office/officeart/2005/8/layout/list1"/>
    <dgm:cxn modelId="{B0E85688-4553-477D-B33A-933BB5CCCD21}" type="presParOf" srcId="{B721AAB0-D01C-47D6-925D-3E47417107E9}" destId="{E8410887-B92E-4A34-8EE8-267E3F32908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980AE2-1A8A-4C8F-B676-AE71A0E0A9BB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70DF3DD-5D9C-4E8F-9255-AEB0EBB496C7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Жаратылыстану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сауаттылығы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20DDB2B-EC2D-4E7F-9891-0853A0B755C2}" type="parTrans" cxnId="{F2A64EF6-0FE0-4DCF-BD13-E7A0E7B72B83}">
      <dgm:prSet/>
      <dgm:spPr/>
      <dgm:t>
        <a:bodyPr/>
        <a:lstStyle/>
        <a:p>
          <a:endParaRPr lang="ru-RU"/>
        </a:p>
      </dgm:t>
    </dgm:pt>
    <dgm:pt modelId="{195284C3-4192-4228-BEFD-FE1E58EAA717}" type="sibTrans" cxnId="{F2A64EF6-0FE0-4DCF-BD13-E7A0E7B72B83}">
      <dgm:prSet/>
      <dgm:spPr/>
      <dgm:t>
        <a:bodyPr/>
        <a:lstStyle/>
        <a:p>
          <a:endParaRPr lang="ru-RU"/>
        </a:p>
      </dgm:t>
    </dgm:pt>
    <dgm:pt modelId="{203DE290-07EE-4804-86AC-22BF9AEFB53E}">
      <dgm:prSet phldrT="[Текст]"/>
      <dgm:spPr/>
      <dgm:t>
        <a:bodyPr/>
        <a:lstStyle/>
        <a:p>
          <a:r>
            <a:rPr lang="" b="1" smtClean="0">
              <a:latin typeface="Times New Roman" pitchFamily="18" charset="0"/>
              <a:cs typeface="Times New Roman" pitchFamily="18" charset="0"/>
            </a:rPr>
            <a:t>СТАНДАРТ ТИПТЕГІ ТАПСЫРМАЛАР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8301EFA-36F3-4B6E-AD8E-4A86DD42EC77}" type="parTrans" cxnId="{9EE539B2-501A-4E3B-B75A-273EAB3FF0C3}">
      <dgm:prSet/>
      <dgm:spPr/>
      <dgm:t>
        <a:bodyPr/>
        <a:lstStyle/>
        <a:p>
          <a:endParaRPr lang="ru-RU"/>
        </a:p>
      </dgm:t>
    </dgm:pt>
    <dgm:pt modelId="{C40D5947-7292-4DF7-B46A-85C73FF099E3}" type="sibTrans" cxnId="{9EE539B2-501A-4E3B-B75A-273EAB3FF0C3}">
      <dgm:prSet/>
      <dgm:spPr/>
      <dgm:t>
        <a:bodyPr/>
        <a:lstStyle/>
        <a:p>
          <a:endParaRPr lang="ru-RU"/>
        </a:p>
      </dgm:t>
    </dgm:pt>
    <dgm:pt modelId="{05457273-D5BE-471A-B5C7-695886F51429}">
      <dgm:prSet phldrT="[Текст]"/>
      <dgm:spPr/>
      <dgm:t>
        <a:bodyPr/>
        <a:lstStyle/>
        <a:p>
          <a:r>
            <a:rPr lang="" b="1" smtClean="0">
              <a:latin typeface="Times New Roman" pitchFamily="18" charset="0"/>
              <a:cs typeface="Times New Roman" pitchFamily="18" charset="0"/>
            </a:rPr>
            <a:t>ИНТЕРАКТИВ</a:t>
          </a:r>
          <a:r>
            <a:rPr lang="" b="1" baseline="0" smtClean="0">
              <a:latin typeface="Times New Roman" pitchFamily="18" charset="0"/>
              <a:cs typeface="Times New Roman" pitchFamily="18" charset="0"/>
            </a:rPr>
            <a:t> ТИПТЕГІ ТАПСЫРМАЛАР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BE3D124-32EA-442C-992C-9E8691272664}" type="parTrans" cxnId="{69D49032-ED3D-40D2-A730-3A8984190988}">
      <dgm:prSet/>
      <dgm:spPr/>
      <dgm:t>
        <a:bodyPr/>
        <a:lstStyle/>
        <a:p>
          <a:endParaRPr lang="ru-RU"/>
        </a:p>
      </dgm:t>
    </dgm:pt>
    <dgm:pt modelId="{5EF01303-E416-4C0D-8DD4-1D1A10C7DA73}" type="sibTrans" cxnId="{69D49032-ED3D-40D2-A730-3A8984190988}">
      <dgm:prSet/>
      <dgm:spPr/>
      <dgm:t>
        <a:bodyPr/>
        <a:lstStyle/>
        <a:p>
          <a:endParaRPr lang="ru-RU"/>
        </a:p>
      </dgm:t>
    </dgm:pt>
    <dgm:pt modelId="{CF6337B1-701D-42C0-9180-FEB800347EB2}" type="pres">
      <dgm:prSet presAssocID="{88980AE2-1A8A-4C8F-B676-AE71A0E0A9B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99984C5-2786-4279-9410-7731EF592C19}" type="pres">
      <dgm:prSet presAssocID="{270DF3DD-5D9C-4E8F-9255-AEB0EBB496C7}" presName="Accent1" presStyleCnt="0"/>
      <dgm:spPr/>
    </dgm:pt>
    <dgm:pt modelId="{40CEC68C-DA65-4F0A-8566-AFBF2B920298}" type="pres">
      <dgm:prSet presAssocID="{270DF3DD-5D9C-4E8F-9255-AEB0EBB496C7}" presName="Accent" presStyleLbl="node1" presStyleIdx="0" presStyleCnt="3" custScaleX="114489" custScaleY="107505"/>
      <dgm:spPr/>
      <dgm:t>
        <a:bodyPr/>
        <a:lstStyle/>
        <a:p>
          <a:endParaRPr lang="ru-RU"/>
        </a:p>
      </dgm:t>
    </dgm:pt>
    <dgm:pt modelId="{90BA6459-72F5-41B2-8298-C7A1D5EFA3DD}" type="pres">
      <dgm:prSet presAssocID="{270DF3DD-5D9C-4E8F-9255-AEB0EBB496C7}" presName="Parent1" presStyleLbl="revTx" presStyleIdx="0" presStyleCnt="3" custScaleX="146514" custScaleY="112558" custLinFactNeighborX="1670" custLinFactNeighborY="-155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93D65-75BB-4416-9F35-7A8170558FC0}" type="pres">
      <dgm:prSet presAssocID="{203DE290-07EE-4804-86AC-22BF9AEFB53E}" presName="Accent2" presStyleCnt="0"/>
      <dgm:spPr/>
    </dgm:pt>
    <dgm:pt modelId="{445862FC-6E0A-4A8C-9D93-535781CE2ED3}" type="pres">
      <dgm:prSet presAssocID="{203DE290-07EE-4804-86AC-22BF9AEFB53E}" presName="Accent" presStyleLbl="node1" presStyleIdx="1" presStyleCnt="3" custScaleX="114489" custScaleY="107505"/>
      <dgm:spPr/>
    </dgm:pt>
    <dgm:pt modelId="{1FCC0770-9966-40B0-B111-204B4F5B9E8F}" type="pres">
      <dgm:prSet presAssocID="{203DE290-07EE-4804-86AC-22BF9AEFB53E}" presName="Parent2" presStyleLbl="revTx" presStyleIdx="1" presStyleCnt="3" custScaleX="154771" custLinFactNeighborX="19485" custLinFactNeighborY="22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FE2CB-DDF1-4FE0-A909-8FD1CA1C86C6}" type="pres">
      <dgm:prSet presAssocID="{05457273-D5BE-471A-B5C7-695886F51429}" presName="Accent3" presStyleCnt="0"/>
      <dgm:spPr/>
    </dgm:pt>
    <dgm:pt modelId="{FD40E462-C825-4050-B8C5-2516EFCEA55D}" type="pres">
      <dgm:prSet presAssocID="{05457273-D5BE-471A-B5C7-695886F51429}" presName="Accent" presStyleLbl="node1" presStyleIdx="2" presStyleCnt="3" custScaleX="114489" custScaleY="107505"/>
      <dgm:spPr/>
    </dgm:pt>
    <dgm:pt modelId="{FF7534EB-1315-4C42-97DB-CBE806C2B6D6}" type="pres">
      <dgm:prSet presAssocID="{05457273-D5BE-471A-B5C7-695886F51429}" presName="Parent3" presStyleLbl="revTx" presStyleIdx="2" presStyleCnt="3" custScaleX="1612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D49032-ED3D-40D2-A730-3A8984190988}" srcId="{88980AE2-1A8A-4C8F-B676-AE71A0E0A9BB}" destId="{05457273-D5BE-471A-B5C7-695886F51429}" srcOrd="2" destOrd="0" parTransId="{3BE3D124-32EA-442C-992C-9E8691272664}" sibTransId="{5EF01303-E416-4C0D-8DD4-1D1A10C7DA73}"/>
    <dgm:cxn modelId="{9EE539B2-501A-4E3B-B75A-273EAB3FF0C3}" srcId="{88980AE2-1A8A-4C8F-B676-AE71A0E0A9BB}" destId="{203DE290-07EE-4804-86AC-22BF9AEFB53E}" srcOrd="1" destOrd="0" parTransId="{28301EFA-36F3-4B6E-AD8E-4A86DD42EC77}" sibTransId="{C40D5947-7292-4DF7-B46A-85C73FF099E3}"/>
    <dgm:cxn modelId="{09A14F23-536E-4ED9-92AA-F0BB73B92BA9}" type="presOf" srcId="{05457273-D5BE-471A-B5C7-695886F51429}" destId="{FF7534EB-1315-4C42-97DB-CBE806C2B6D6}" srcOrd="0" destOrd="0" presId="urn:microsoft.com/office/officeart/2009/layout/CircleArrowProcess"/>
    <dgm:cxn modelId="{553DABAB-7E81-47B5-A994-2FD2248F07F4}" type="presOf" srcId="{270DF3DD-5D9C-4E8F-9255-AEB0EBB496C7}" destId="{90BA6459-72F5-41B2-8298-C7A1D5EFA3DD}" srcOrd="0" destOrd="0" presId="urn:microsoft.com/office/officeart/2009/layout/CircleArrowProcess"/>
    <dgm:cxn modelId="{8953E667-3E7C-427B-8BF1-D79A9851E6C3}" type="presOf" srcId="{203DE290-07EE-4804-86AC-22BF9AEFB53E}" destId="{1FCC0770-9966-40B0-B111-204B4F5B9E8F}" srcOrd="0" destOrd="0" presId="urn:microsoft.com/office/officeart/2009/layout/CircleArrowProcess"/>
    <dgm:cxn modelId="{3361559F-F3E1-4797-82D3-621D1021EB70}" type="presOf" srcId="{88980AE2-1A8A-4C8F-B676-AE71A0E0A9BB}" destId="{CF6337B1-701D-42C0-9180-FEB800347EB2}" srcOrd="0" destOrd="0" presId="urn:microsoft.com/office/officeart/2009/layout/CircleArrowProcess"/>
    <dgm:cxn modelId="{F2A64EF6-0FE0-4DCF-BD13-E7A0E7B72B83}" srcId="{88980AE2-1A8A-4C8F-B676-AE71A0E0A9BB}" destId="{270DF3DD-5D9C-4E8F-9255-AEB0EBB496C7}" srcOrd="0" destOrd="0" parTransId="{520DDB2B-EC2D-4E7F-9891-0853A0B755C2}" sibTransId="{195284C3-4192-4228-BEFD-FE1E58EAA717}"/>
    <dgm:cxn modelId="{55FC34FD-B3B9-4807-B973-7E4FBB67C5D5}" type="presParOf" srcId="{CF6337B1-701D-42C0-9180-FEB800347EB2}" destId="{599984C5-2786-4279-9410-7731EF592C19}" srcOrd="0" destOrd="0" presId="urn:microsoft.com/office/officeart/2009/layout/CircleArrowProcess"/>
    <dgm:cxn modelId="{9218DC8C-8D02-498A-8A0C-FE797E4949FF}" type="presParOf" srcId="{599984C5-2786-4279-9410-7731EF592C19}" destId="{40CEC68C-DA65-4F0A-8566-AFBF2B920298}" srcOrd="0" destOrd="0" presId="urn:microsoft.com/office/officeart/2009/layout/CircleArrowProcess"/>
    <dgm:cxn modelId="{3B797635-FB71-4C98-B560-7B9838A09A1C}" type="presParOf" srcId="{CF6337B1-701D-42C0-9180-FEB800347EB2}" destId="{90BA6459-72F5-41B2-8298-C7A1D5EFA3DD}" srcOrd="1" destOrd="0" presId="urn:microsoft.com/office/officeart/2009/layout/CircleArrowProcess"/>
    <dgm:cxn modelId="{2099A71A-AB3A-4667-8E82-ECE2EAB2C15F}" type="presParOf" srcId="{CF6337B1-701D-42C0-9180-FEB800347EB2}" destId="{AD393D65-75BB-4416-9F35-7A8170558FC0}" srcOrd="2" destOrd="0" presId="urn:microsoft.com/office/officeart/2009/layout/CircleArrowProcess"/>
    <dgm:cxn modelId="{09713896-DBB7-4181-985F-81CC6A40F604}" type="presParOf" srcId="{AD393D65-75BB-4416-9F35-7A8170558FC0}" destId="{445862FC-6E0A-4A8C-9D93-535781CE2ED3}" srcOrd="0" destOrd="0" presId="urn:microsoft.com/office/officeart/2009/layout/CircleArrowProcess"/>
    <dgm:cxn modelId="{B6E789C0-2153-4865-AF72-9534109B4424}" type="presParOf" srcId="{CF6337B1-701D-42C0-9180-FEB800347EB2}" destId="{1FCC0770-9966-40B0-B111-204B4F5B9E8F}" srcOrd="3" destOrd="0" presId="urn:microsoft.com/office/officeart/2009/layout/CircleArrowProcess"/>
    <dgm:cxn modelId="{CE60B764-35FE-4AFC-958D-C09B06F62345}" type="presParOf" srcId="{CF6337B1-701D-42C0-9180-FEB800347EB2}" destId="{17AFE2CB-DDF1-4FE0-A909-8FD1CA1C86C6}" srcOrd="4" destOrd="0" presId="urn:microsoft.com/office/officeart/2009/layout/CircleArrowProcess"/>
    <dgm:cxn modelId="{1AC366E3-2B69-48DC-A2E5-76D62D9E1D40}" type="presParOf" srcId="{17AFE2CB-DDF1-4FE0-A909-8FD1CA1C86C6}" destId="{FD40E462-C825-4050-B8C5-2516EFCEA55D}" srcOrd="0" destOrd="0" presId="urn:microsoft.com/office/officeart/2009/layout/CircleArrowProcess"/>
    <dgm:cxn modelId="{32B020F8-0916-4C67-9920-2873677ADA9B}" type="presParOf" srcId="{CF6337B1-701D-42C0-9180-FEB800347EB2}" destId="{FF7534EB-1315-4C42-97DB-CBE806C2B6D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998F76-440F-4A16-A95B-BD79A090C2B3}" type="doc">
      <dgm:prSet loTypeId="urn:microsoft.com/office/officeart/2005/8/layout/cycle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3D77E42-FFBD-476D-A7A3-DA29AC62D422}">
      <dgm:prSet phldrT="[Текст]" custT="1"/>
      <dgm:spPr/>
      <dgm:t>
        <a:bodyPr/>
        <a:lstStyle/>
        <a:p>
          <a:r>
            <a: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тиісті ғылыми білімді көбейту және қолдану;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553992-BE07-4AE5-AA6E-CD6F243AE7C6}" type="parTrans" cxnId="{CC843B82-174A-4A9B-AF18-EFFB7B5BD59D}">
      <dgm:prSet/>
      <dgm:spPr/>
      <dgm:t>
        <a:bodyPr/>
        <a:lstStyle/>
        <a:p>
          <a:endParaRPr lang="ru-RU"/>
        </a:p>
      </dgm:t>
    </dgm:pt>
    <dgm:pt modelId="{6A3912B8-B4CC-49CF-BCAD-1C0ACC390885}" type="sibTrans" cxnId="{CC843B82-174A-4A9B-AF18-EFFB7B5BD5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5690C3D-0996-46F4-889D-7E1EC434E065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сәйкес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болжамдарды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құру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негіздеу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</a:t>
          </a:r>
          <a:endParaRPr lang="ru-RU" dirty="0">
            <a:solidFill>
              <a:schemeClr val="tx1"/>
            </a:solidFill>
          </a:endParaRPr>
        </a:p>
      </dgm:t>
    </dgm:pt>
    <dgm:pt modelId="{8AD67547-70DE-4507-8291-195B5DA3431A}" type="parTrans" cxnId="{3DDC6B0D-9C58-4812-B40A-FE910E311CFF}">
      <dgm:prSet/>
      <dgm:spPr/>
      <dgm:t>
        <a:bodyPr/>
        <a:lstStyle/>
        <a:p>
          <a:endParaRPr lang="ru-RU"/>
        </a:p>
      </dgm:t>
    </dgm:pt>
    <dgm:pt modelId="{A6D177F8-9CA2-4D58-9981-C3F36D14B5CA}" type="sibTrans" cxnId="{3DDC6B0D-9C58-4812-B40A-FE910E311C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364D8A-7CB4-462A-BAF2-93B75F524275}">
      <dgm:prSet phldrT="[Текст]" custT="1"/>
      <dgm:spPr/>
      <dgm:t>
        <a:bodyPr/>
        <a:lstStyle/>
        <a:p>
          <a:r>
            <a:rPr lang="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ұбылысты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түсіндіретін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модельдер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тұжырымдамаларды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анықтау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endParaRPr lang="ru-RU" sz="2000" dirty="0">
            <a:solidFill>
              <a:schemeClr val="tx1"/>
            </a:solidFill>
          </a:endParaRPr>
        </a:p>
      </dgm:t>
    </dgm:pt>
    <dgm:pt modelId="{650FF54C-37E8-4864-BEE0-E568F27EF544}" type="parTrans" cxnId="{72E566A5-DF95-46A6-97EF-AC2D28734B29}">
      <dgm:prSet/>
      <dgm:spPr/>
      <dgm:t>
        <a:bodyPr/>
        <a:lstStyle/>
        <a:p>
          <a:endParaRPr lang="ru-RU"/>
        </a:p>
      </dgm:t>
    </dgm:pt>
    <dgm:pt modelId="{A38A98D9-5AD7-4ED8-9D44-3F82A15197F3}" type="sibTrans" cxnId="{72E566A5-DF95-46A6-97EF-AC2D28734B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703EA9A-7FA9-4CBA-AC3C-7B97B6DEFB4A}">
      <dgm:prSet phldrT="[Текст]" custT="1"/>
      <dgm:spPr/>
      <dgm:t>
        <a:bodyPr/>
        <a:lstStyle/>
        <a:p>
          <a:r>
            <a:rPr lang="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</a:t>
          </a:r>
          <a:r>
            <a:rPr lang="kk-KZ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ұбылыстарды ғылыми тұрғыдан түсіндіру </a:t>
          </a:r>
          <a:endParaRPr lang="ru-RU" sz="2000" b="0" dirty="0">
            <a:solidFill>
              <a:schemeClr val="tx1"/>
            </a:solidFill>
          </a:endParaRPr>
        </a:p>
      </dgm:t>
    </dgm:pt>
    <dgm:pt modelId="{8E50D18F-30EE-4BE5-B58F-72C36E7D8B4C}" type="parTrans" cxnId="{04DFA6D6-6B9B-466C-B02B-F20EB0A302CC}">
      <dgm:prSet/>
      <dgm:spPr/>
      <dgm:t>
        <a:bodyPr/>
        <a:lstStyle/>
        <a:p>
          <a:endParaRPr lang="ru-RU"/>
        </a:p>
      </dgm:t>
    </dgm:pt>
    <dgm:pt modelId="{1A60B5BA-29AA-4E44-81FF-8555C59DD0B6}" type="sibTrans" cxnId="{04DFA6D6-6B9B-466C-B02B-F20EB0A302C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B066D95-3367-4386-89D1-BB428E4FB207}">
      <dgm:prSet phldrT="[Текст]" custT="1"/>
      <dgm:spPr/>
      <dgm:t>
        <a:bodyPr/>
        <a:lstStyle/>
        <a:p>
          <a:r>
            <a: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деректерді талдау және түсіндіру және тиісті қорытынды жасай білу;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839D95-8C7B-42D3-80D9-E778032BA618}" type="parTrans" cxnId="{447FD004-8AED-4A2C-B124-C466987BE378}">
      <dgm:prSet/>
      <dgm:spPr/>
      <dgm:t>
        <a:bodyPr/>
        <a:lstStyle/>
        <a:p>
          <a:endParaRPr lang="ru-RU"/>
        </a:p>
      </dgm:t>
    </dgm:pt>
    <dgm:pt modelId="{F78C0B54-1915-4D16-B1D6-94A9522BBEDD}" type="sibTrans" cxnId="{447FD004-8AED-4A2C-B124-C466987BE37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E12161-4D70-4849-B525-F8F021C14BA0}" type="pres">
      <dgm:prSet presAssocID="{81998F76-440F-4A16-A95B-BD79A090C2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BAEEB7-1D57-4CF0-9DCE-3AF8D93B1609}" type="pres">
      <dgm:prSet presAssocID="{D3D77E42-FFBD-476D-A7A3-DA29AC62D422}" presName="node" presStyleLbl="node1" presStyleIdx="0" presStyleCnt="5" custScaleX="123506" custScaleY="120161" custRadScaleRad="99879" custRadScaleInc="-16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2D6C8-A23C-477B-ACDC-E26AAA312A12}" type="pres">
      <dgm:prSet presAssocID="{D3D77E42-FFBD-476D-A7A3-DA29AC62D422}" presName="spNode" presStyleCnt="0"/>
      <dgm:spPr/>
    </dgm:pt>
    <dgm:pt modelId="{F3F691D8-91B5-41E3-8A51-BF67E874BACB}" type="pres">
      <dgm:prSet presAssocID="{6A3912B8-B4CC-49CF-BCAD-1C0ACC39088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E3AA770-EC75-4CA3-AAF2-7FBC31108772}" type="pres">
      <dgm:prSet presAssocID="{35690C3D-0996-46F4-889D-7E1EC434E065}" presName="node" presStyleLbl="node1" presStyleIdx="1" presStyleCnt="5" custScaleX="135225" custScaleY="133288" custRadScaleRad="102734" custRadScaleInc="2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16F20-1265-4CA2-8235-15FCE760821E}" type="pres">
      <dgm:prSet presAssocID="{35690C3D-0996-46F4-889D-7E1EC434E065}" presName="spNode" presStyleCnt="0"/>
      <dgm:spPr/>
    </dgm:pt>
    <dgm:pt modelId="{969C67C5-0DE4-46A5-A867-EA1EAB072C70}" type="pres">
      <dgm:prSet presAssocID="{A6D177F8-9CA2-4D58-9981-C3F36D14B5C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1CDC986-1114-4A70-A7C0-B4AA2526B01F}" type="pres">
      <dgm:prSet presAssocID="{E4364D8A-7CB4-462A-BAF2-93B75F524275}" presName="node" presStyleLbl="node1" presStyleIdx="2" presStyleCnt="5" custScaleX="162421" custScaleY="119813" custRadScaleRad="110681" custRadScaleInc="-43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2C53A-90CE-4D43-8468-3B85D21DF658}" type="pres">
      <dgm:prSet presAssocID="{E4364D8A-7CB4-462A-BAF2-93B75F524275}" presName="spNode" presStyleCnt="0"/>
      <dgm:spPr/>
    </dgm:pt>
    <dgm:pt modelId="{27B25333-77D0-448F-A365-68A744C7F7C2}" type="pres">
      <dgm:prSet presAssocID="{A38A98D9-5AD7-4ED8-9D44-3F82A15197F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C426400-B5BE-49AA-B51B-5C18BA803F76}" type="pres">
      <dgm:prSet presAssocID="{3703EA9A-7FA9-4CBA-AC3C-7B97B6DEFB4A}" presName="node" presStyleLbl="node1" presStyleIdx="3" presStyleCnt="5" custScaleX="151803" custScaleY="120473" custRadScaleRad="117458" custRadScaleInc="58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F0BF4-99BF-47DA-8AA0-47AD6EECF7C8}" type="pres">
      <dgm:prSet presAssocID="{3703EA9A-7FA9-4CBA-AC3C-7B97B6DEFB4A}" presName="spNode" presStyleCnt="0"/>
      <dgm:spPr/>
    </dgm:pt>
    <dgm:pt modelId="{114A21F9-2ADC-42E2-B557-EFA3C2952FF2}" type="pres">
      <dgm:prSet presAssocID="{1A60B5BA-29AA-4E44-81FF-8555C59DD0B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7038484-E916-4ADF-89CB-C86D7E97368F}" type="pres">
      <dgm:prSet presAssocID="{7B066D95-3367-4386-89D1-BB428E4FB207}" presName="node" presStyleLbl="node1" presStyleIdx="4" presStyleCnt="5" custScaleX="130156" custScaleY="125832" custRadScaleRad="112514" custRadScaleInc="2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D1152-7A9E-43A4-89D0-41FD88B53A9B}" type="pres">
      <dgm:prSet presAssocID="{7B066D95-3367-4386-89D1-BB428E4FB207}" presName="spNode" presStyleCnt="0"/>
      <dgm:spPr/>
    </dgm:pt>
    <dgm:pt modelId="{00503606-7004-41FE-965F-981292FD7B3D}" type="pres">
      <dgm:prSet presAssocID="{F78C0B54-1915-4D16-B1D6-94A9522BBED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5EA1093-B776-4256-9A4C-D689CC04A03C}" type="presOf" srcId="{D3D77E42-FFBD-476D-A7A3-DA29AC62D422}" destId="{ADBAEEB7-1D57-4CF0-9DCE-3AF8D93B1609}" srcOrd="0" destOrd="0" presId="urn:microsoft.com/office/officeart/2005/8/layout/cycle6"/>
    <dgm:cxn modelId="{CC843B82-174A-4A9B-AF18-EFFB7B5BD59D}" srcId="{81998F76-440F-4A16-A95B-BD79A090C2B3}" destId="{D3D77E42-FFBD-476D-A7A3-DA29AC62D422}" srcOrd="0" destOrd="0" parTransId="{BC553992-BE07-4AE5-AA6E-CD6F243AE7C6}" sibTransId="{6A3912B8-B4CC-49CF-BCAD-1C0ACC390885}"/>
    <dgm:cxn modelId="{447FD004-8AED-4A2C-B124-C466987BE378}" srcId="{81998F76-440F-4A16-A95B-BD79A090C2B3}" destId="{7B066D95-3367-4386-89D1-BB428E4FB207}" srcOrd="4" destOrd="0" parTransId="{0C839D95-8C7B-42D3-80D9-E778032BA618}" sibTransId="{F78C0B54-1915-4D16-B1D6-94A9522BBEDD}"/>
    <dgm:cxn modelId="{44E01D31-2416-49BA-96F5-DA77DD959AEF}" type="presOf" srcId="{F78C0B54-1915-4D16-B1D6-94A9522BBEDD}" destId="{00503606-7004-41FE-965F-981292FD7B3D}" srcOrd="0" destOrd="0" presId="urn:microsoft.com/office/officeart/2005/8/layout/cycle6"/>
    <dgm:cxn modelId="{04DFA6D6-6B9B-466C-B02B-F20EB0A302CC}" srcId="{81998F76-440F-4A16-A95B-BD79A090C2B3}" destId="{3703EA9A-7FA9-4CBA-AC3C-7B97B6DEFB4A}" srcOrd="3" destOrd="0" parTransId="{8E50D18F-30EE-4BE5-B58F-72C36E7D8B4C}" sibTransId="{1A60B5BA-29AA-4E44-81FF-8555C59DD0B6}"/>
    <dgm:cxn modelId="{47FFC7AA-EA84-4E07-8BA0-A2D215EAF7E6}" type="presOf" srcId="{3703EA9A-7FA9-4CBA-AC3C-7B97B6DEFB4A}" destId="{5C426400-B5BE-49AA-B51B-5C18BA803F76}" srcOrd="0" destOrd="0" presId="urn:microsoft.com/office/officeart/2005/8/layout/cycle6"/>
    <dgm:cxn modelId="{4651FE18-24D1-48F5-976C-07B30447AF16}" type="presOf" srcId="{E4364D8A-7CB4-462A-BAF2-93B75F524275}" destId="{C1CDC986-1114-4A70-A7C0-B4AA2526B01F}" srcOrd="0" destOrd="0" presId="urn:microsoft.com/office/officeart/2005/8/layout/cycle6"/>
    <dgm:cxn modelId="{463DD0BE-46D9-4DA3-875C-CFD3B4473C85}" type="presOf" srcId="{7B066D95-3367-4386-89D1-BB428E4FB207}" destId="{87038484-E916-4ADF-89CB-C86D7E97368F}" srcOrd="0" destOrd="0" presId="urn:microsoft.com/office/officeart/2005/8/layout/cycle6"/>
    <dgm:cxn modelId="{3ECF489E-AFC9-423E-B541-B656ADDD03EF}" type="presOf" srcId="{81998F76-440F-4A16-A95B-BD79A090C2B3}" destId="{ABE12161-4D70-4849-B525-F8F021C14BA0}" srcOrd="0" destOrd="0" presId="urn:microsoft.com/office/officeart/2005/8/layout/cycle6"/>
    <dgm:cxn modelId="{D72840B5-425D-435F-8340-EA12CF356E9C}" type="presOf" srcId="{A6D177F8-9CA2-4D58-9981-C3F36D14B5CA}" destId="{969C67C5-0DE4-46A5-A867-EA1EAB072C70}" srcOrd="0" destOrd="0" presId="urn:microsoft.com/office/officeart/2005/8/layout/cycle6"/>
    <dgm:cxn modelId="{B66678BC-CB63-4DB9-A78F-1ED44A700EDC}" type="presOf" srcId="{35690C3D-0996-46F4-889D-7E1EC434E065}" destId="{CE3AA770-EC75-4CA3-AAF2-7FBC31108772}" srcOrd="0" destOrd="0" presId="urn:microsoft.com/office/officeart/2005/8/layout/cycle6"/>
    <dgm:cxn modelId="{0C72925F-9056-46E7-A78D-3F3844B025A8}" type="presOf" srcId="{1A60B5BA-29AA-4E44-81FF-8555C59DD0B6}" destId="{114A21F9-2ADC-42E2-B557-EFA3C2952FF2}" srcOrd="0" destOrd="0" presId="urn:microsoft.com/office/officeart/2005/8/layout/cycle6"/>
    <dgm:cxn modelId="{624545B2-4FB6-4811-84BA-E0C7ADCAD70D}" type="presOf" srcId="{A38A98D9-5AD7-4ED8-9D44-3F82A15197F3}" destId="{27B25333-77D0-448F-A365-68A744C7F7C2}" srcOrd="0" destOrd="0" presId="urn:microsoft.com/office/officeart/2005/8/layout/cycle6"/>
    <dgm:cxn modelId="{F26B8D27-183A-4CB9-AA8E-5EA385550179}" type="presOf" srcId="{6A3912B8-B4CC-49CF-BCAD-1C0ACC390885}" destId="{F3F691D8-91B5-41E3-8A51-BF67E874BACB}" srcOrd="0" destOrd="0" presId="urn:microsoft.com/office/officeart/2005/8/layout/cycle6"/>
    <dgm:cxn modelId="{3DDC6B0D-9C58-4812-B40A-FE910E311CFF}" srcId="{81998F76-440F-4A16-A95B-BD79A090C2B3}" destId="{35690C3D-0996-46F4-889D-7E1EC434E065}" srcOrd="1" destOrd="0" parTransId="{8AD67547-70DE-4507-8291-195B5DA3431A}" sibTransId="{A6D177F8-9CA2-4D58-9981-C3F36D14B5CA}"/>
    <dgm:cxn modelId="{72E566A5-DF95-46A6-97EF-AC2D28734B29}" srcId="{81998F76-440F-4A16-A95B-BD79A090C2B3}" destId="{E4364D8A-7CB4-462A-BAF2-93B75F524275}" srcOrd="2" destOrd="0" parTransId="{650FF54C-37E8-4864-BEE0-E568F27EF544}" sibTransId="{A38A98D9-5AD7-4ED8-9D44-3F82A15197F3}"/>
    <dgm:cxn modelId="{5E7ED9C1-9E0A-4F52-811C-598F57680DE9}" type="presParOf" srcId="{ABE12161-4D70-4849-B525-F8F021C14BA0}" destId="{ADBAEEB7-1D57-4CF0-9DCE-3AF8D93B1609}" srcOrd="0" destOrd="0" presId="urn:microsoft.com/office/officeart/2005/8/layout/cycle6"/>
    <dgm:cxn modelId="{2968712B-9118-42C6-BE11-152CBDCFE6A0}" type="presParOf" srcId="{ABE12161-4D70-4849-B525-F8F021C14BA0}" destId="{9362D6C8-A23C-477B-ACDC-E26AAA312A12}" srcOrd="1" destOrd="0" presId="urn:microsoft.com/office/officeart/2005/8/layout/cycle6"/>
    <dgm:cxn modelId="{46E01750-A668-4016-A291-96C3B7DB361D}" type="presParOf" srcId="{ABE12161-4D70-4849-B525-F8F021C14BA0}" destId="{F3F691D8-91B5-41E3-8A51-BF67E874BACB}" srcOrd="2" destOrd="0" presId="urn:microsoft.com/office/officeart/2005/8/layout/cycle6"/>
    <dgm:cxn modelId="{8E4195F9-B340-426E-B5E8-75BE3A71452E}" type="presParOf" srcId="{ABE12161-4D70-4849-B525-F8F021C14BA0}" destId="{CE3AA770-EC75-4CA3-AAF2-7FBC31108772}" srcOrd="3" destOrd="0" presId="urn:microsoft.com/office/officeart/2005/8/layout/cycle6"/>
    <dgm:cxn modelId="{3E99BB68-B2F5-43D4-A5ED-B66EB6B179D2}" type="presParOf" srcId="{ABE12161-4D70-4849-B525-F8F021C14BA0}" destId="{6B616F20-1265-4CA2-8235-15FCE760821E}" srcOrd="4" destOrd="0" presId="urn:microsoft.com/office/officeart/2005/8/layout/cycle6"/>
    <dgm:cxn modelId="{6BE4287F-AEC8-41E1-B519-C37D872B3554}" type="presParOf" srcId="{ABE12161-4D70-4849-B525-F8F021C14BA0}" destId="{969C67C5-0DE4-46A5-A867-EA1EAB072C70}" srcOrd="5" destOrd="0" presId="urn:microsoft.com/office/officeart/2005/8/layout/cycle6"/>
    <dgm:cxn modelId="{01F6C6F4-DCA5-4785-A5B0-517943035636}" type="presParOf" srcId="{ABE12161-4D70-4849-B525-F8F021C14BA0}" destId="{C1CDC986-1114-4A70-A7C0-B4AA2526B01F}" srcOrd="6" destOrd="0" presId="urn:microsoft.com/office/officeart/2005/8/layout/cycle6"/>
    <dgm:cxn modelId="{F85FDD1D-DDDD-40FD-AD86-03BFA026F6EB}" type="presParOf" srcId="{ABE12161-4D70-4849-B525-F8F021C14BA0}" destId="{F722C53A-90CE-4D43-8468-3B85D21DF658}" srcOrd="7" destOrd="0" presId="urn:microsoft.com/office/officeart/2005/8/layout/cycle6"/>
    <dgm:cxn modelId="{A830CE7E-84AD-4CEE-835C-165CC053155A}" type="presParOf" srcId="{ABE12161-4D70-4849-B525-F8F021C14BA0}" destId="{27B25333-77D0-448F-A365-68A744C7F7C2}" srcOrd="8" destOrd="0" presId="urn:microsoft.com/office/officeart/2005/8/layout/cycle6"/>
    <dgm:cxn modelId="{A25B46BE-75DB-4CEB-8A6C-115987C24838}" type="presParOf" srcId="{ABE12161-4D70-4849-B525-F8F021C14BA0}" destId="{5C426400-B5BE-49AA-B51B-5C18BA803F76}" srcOrd="9" destOrd="0" presId="urn:microsoft.com/office/officeart/2005/8/layout/cycle6"/>
    <dgm:cxn modelId="{DF013C74-F0BC-4F85-8FAD-500A0A8E6C2A}" type="presParOf" srcId="{ABE12161-4D70-4849-B525-F8F021C14BA0}" destId="{478F0BF4-99BF-47DA-8AA0-47AD6EECF7C8}" srcOrd="10" destOrd="0" presId="urn:microsoft.com/office/officeart/2005/8/layout/cycle6"/>
    <dgm:cxn modelId="{D7443D8D-4F3E-48FF-8CDA-B57DB97E0F3E}" type="presParOf" srcId="{ABE12161-4D70-4849-B525-F8F021C14BA0}" destId="{114A21F9-2ADC-42E2-B557-EFA3C2952FF2}" srcOrd="11" destOrd="0" presId="urn:microsoft.com/office/officeart/2005/8/layout/cycle6"/>
    <dgm:cxn modelId="{70CEDD0F-3542-4305-B263-6FC9FCF09848}" type="presParOf" srcId="{ABE12161-4D70-4849-B525-F8F021C14BA0}" destId="{87038484-E916-4ADF-89CB-C86D7E97368F}" srcOrd="12" destOrd="0" presId="urn:microsoft.com/office/officeart/2005/8/layout/cycle6"/>
    <dgm:cxn modelId="{A0DA0CFA-20B8-4770-A867-184836DD7E30}" type="presParOf" srcId="{ABE12161-4D70-4849-B525-F8F021C14BA0}" destId="{5B0D1152-7A9E-43A4-89D0-41FD88B53A9B}" srcOrd="13" destOrd="0" presId="urn:microsoft.com/office/officeart/2005/8/layout/cycle6"/>
    <dgm:cxn modelId="{488D87DC-0614-4350-82ED-1BD5525016BF}" type="presParOf" srcId="{ABE12161-4D70-4849-B525-F8F021C14BA0}" destId="{00503606-7004-41FE-965F-981292FD7B3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AA83DC-38A0-4A87-8F48-D5F92B467103}">
      <dsp:nvSpPr>
        <dsp:cNvPr id="0" name=""/>
        <dsp:cNvSpPr/>
      </dsp:nvSpPr>
      <dsp:spPr>
        <a:xfrm rot="5400000">
          <a:off x="-374328" y="1438591"/>
          <a:ext cx="1654072" cy="1996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67CA7-2225-4D4E-AB9C-4227F31DD221}">
      <dsp:nvSpPr>
        <dsp:cNvPr id="0" name=""/>
        <dsp:cNvSpPr/>
      </dsp:nvSpPr>
      <dsp:spPr>
        <a:xfrm>
          <a:off x="4087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b="1" u="sng" kern="1200" dirty="0" err="1" smtClean="0">
              <a:latin typeface="Times New Roman" pitchFamily="18" charset="0"/>
              <a:cs typeface="Times New Roman" pitchFamily="18" charset="0"/>
            </a:rPr>
            <a:t>Функционалды</a:t>
          </a:r>
          <a:r>
            <a:rPr lang="ru-RU" altLang="ru-RU" sz="1900" b="1" u="sng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b="1" u="sng" kern="1200" dirty="0" err="1" smtClean="0">
              <a:latin typeface="Times New Roman" pitchFamily="18" charset="0"/>
              <a:cs typeface="Times New Roman" pitchFamily="18" charset="0"/>
            </a:rPr>
            <a:t>сауаттылықтың</a:t>
          </a:r>
          <a:r>
            <a:rPr lang="ru-RU" altLang="ru-RU" sz="1900" b="1" u="sng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b="1" u="sng" kern="1200" dirty="0" err="1" smtClean="0">
              <a:latin typeface="Times New Roman" pitchFamily="18" charset="0"/>
              <a:cs typeface="Times New Roman" pitchFamily="18" charset="0"/>
            </a:rPr>
            <a:t>формалары</a:t>
          </a:r>
          <a:r>
            <a:rPr lang="" altLang="ru-RU" sz="1900" b="1" u="sng" kern="120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900" b="1" u="sng" kern="1200" dirty="0"/>
        </a:p>
      </dsp:txBody>
      <dsp:txXfrm>
        <a:off x="4087" y="379875"/>
        <a:ext cx="2218531" cy="1331118"/>
      </dsp:txXfrm>
    </dsp:sp>
    <dsp:sp modelId="{53EFF5AF-4699-4F83-9B1F-8B13A534F779}">
      <dsp:nvSpPr>
        <dsp:cNvPr id="0" name=""/>
        <dsp:cNvSpPr/>
      </dsp:nvSpPr>
      <dsp:spPr>
        <a:xfrm rot="5400000">
          <a:off x="-374328" y="3102489"/>
          <a:ext cx="1654072" cy="199667"/>
        </a:xfrm>
        <a:prstGeom prst="rect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28719-7F26-419A-AE2E-0F45E0BBFAAE}">
      <dsp:nvSpPr>
        <dsp:cNvPr id="0" name=""/>
        <dsp:cNvSpPr/>
      </dsp:nvSpPr>
      <dsp:spPr>
        <a:xfrm>
          <a:off x="4087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1900" b="1" kern="1200" dirty="0" smtClean="0">
              <a:latin typeface="Times New Roman" pitchFamily="18" charset="0"/>
              <a:cs typeface="Times New Roman" pitchFamily="18" charset="0"/>
            </a:rPr>
            <a:t>Жалпы сауаттылық</a:t>
          </a:r>
          <a:endParaRPr lang="ru-RU" sz="1900" kern="1200" dirty="0"/>
        </a:p>
      </dsp:txBody>
      <dsp:txXfrm>
        <a:off x="4087" y="2043774"/>
        <a:ext cx="2218531" cy="1331118"/>
      </dsp:txXfrm>
    </dsp:sp>
    <dsp:sp modelId="{99E5F181-98A2-46C1-9A4E-F3736677B87B}">
      <dsp:nvSpPr>
        <dsp:cNvPr id="0" name=""/>
        <dsp:cNvSpPr/>
      </dsp:nvSpPr>
      <dsp:spPr>
        <a:xfrm>
          <a:off x="457620" y="3934438"/>
          <a:ext cx="2940820" cy="199667"/>
        </a:xfrm>
        <a:prstGeom prst="rect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AAA52-6F4C-44D5-BFE8-E9719F296AC5}">
      <dsp:nvSpPr>
        <dsp:cNvPr id="0" name=""/>
        <dsp:cNvSpPr/>
      </dsp:nvSpPr>
      <dsp:spPr>
        <a:xfrm>
          <a:off x="4087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Компьютерлік</a:t>
          </a:r>
          <a:r>
            <a:rPr lang="ru-RU" altLang="ru-RU" sz="1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сауаттылық</a:t>
          </a:r>
          <a:endParaRPr lang="ru-RU" sz="1900" kern="1200" dirty="0"/>
        </a:p>
      </dsp:txBody>
      <dsp:txXfrm>
        <a:off x="4087" y="3707672"/>
        <a:ext cx="2218531" cy="1331118"/>
      </dsp:txXfrm>
    </dsp:sp>
    <dsp:sp modelId="{952F49E8-C133-4216-A002-1B30F09980FF}">
      <dsp:nvSpPr>
        <dsp:cNvPr id="0" name=""/>
        <dsp:cNvSpPr/>
      </dsp:nvSpPr>
      <dsp:spPr>
        <a:xfrm rot="16200000">
          <a:off x="2576317" y="3102489"/>
          <a:ext cx="1654072" cy="199667"/>
        </a:xfrm>
        <a:prstGeom prst="rect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2DFD7-773B-48A3-93D9-A023FD67BA6C}">
      <dsp:nvSpPr>
        <dsp:cNvPr id="0" name=""/>
        <dsp:cNvSpPr/>
      </dsp:nvSpPr>
      <dsp:spPr>
        <a:xfrm>
          <a:off x="2954734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Тұрмыстық</a:t>
          </a:r>
          <a:r>
            <a:rPr lang="ru-RU" altLang="ru-RU" sz="1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сауаттылық</a:t>
          </a:r>
          <a:endParaRPr lang="ru-RU" sz="1900" kern="1200" dirty="0"/>
        </a:p>
      </dsp:txBody>
      <dsp:txXfrm>
        <a:off x="2954734" y="3707672"/>
        <a:ext cx="2218531" cy="1331118"/>
      </dsp:txXfrm>
    </dsp:sp>
    <dsp:sp modelId="{BEDB44E9-6200-497B-933E-066718BA0E6B}">
      <dsp:nvSpPr>
        <dsp:cNvPr id="0" name=""/>
        <dsp:cNvSpPr/>
      </dsp:nvSpPr>
      <dsp:spPr>
        <a:xfrm rot="16200000">
          <a:off x="2576317" y="1438591"/>
          <a:ext cx="1654072" cy="199667"/>
        </a:xfrm>
        <a:prstGeom prst="rect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C77AD-1757-4589-B313-7BC6CD9CADAD}">
      <dsp:nvSpPr>
        <dsp:cNvPr id="0" name=""/>
        <dsp:cNvSpPr/>
      </dsp:nvSpPr>
      <dsp:spPr>
        <a:xfrm>
          <a:off x="2954734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Шетел</a:t>
          </a:r>
          <a:r>
            <a:rPr lang="ru-RU" altLang="ru-RU" sz="1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тілін</a:t>
          </a:r>
          <a:r>
            <a:rPr lang="ru-RU" altLang="ru-RU" sz="1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білу</a:t>
          </a:r>
          <a:r>
            <a:rPr lang="ru-RU" altLang="ru-RU" sz="1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сауаттылығы</a:t>
          </a:r>
          <a:endParaRPr lang="ru-RU" sz="1900" kern="1200" dirty="0"/>
        </a:p>
      </dsp:txBody>
      <dsp:txXfrm>
        <a:off x="2954734" y="2043774"/>
        <a:ext cx="2218531" cy="1331118"/>
      </dsp:txXfrm>
    </dsp:sp>
    <dsp:sp modelId="{6A83036C-689E-4A25-8C34-61D3268C63F4}">
      <dsp:nvSpPr>
        <dsp:cNvPr id="0" name=""/>
        <dsp:cNvSpPr/>
      </dsp:nvSpPr>
      <dsp:spPr>
        <a:xfrm>
          <a:off x="3408266" y="606641"/>
          <a:ext cx="2940820" cy="199667"/>
        </a:xfrm>
        <a:prstGeom prst="rect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C616A-EC65-4BCF-9B27-4F331CB52A48}">
      <dsp:nvSpPr>
        <dsp:cNvPr id="0" name=""/>
        <dsp:cNvSpPr/>
      </dsp:nvSpPr>
      <dsp:spPr>
        <a:xfrm>
          <a:off x="2954734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Коммуникативтік</a:t>
          </a:r>
          <a:r>
            <a:rPr lang="ru-RU" altLang="ru-RU" sz="1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сауаттылық</a:t>
          </a:r>
          <a:endParaRPr lang="ru-RU" sz="1900" kern="1200" dirty="0"/>
        </a:p>
      </dsp:txBody>
      <dsp:txXfrm>
        <a:off x="2954734" y="379875"/>
        <a:ext cx="2218531" cy="1331118"/>
      </dsp:txXfrm>
    </dsp:sp>
    <dsp:sp modelId="{9301ACBA-07F2-41FD-AB73-868ACC46A8F0}">
      <dsp:nvSpPr>
        <dsp:cNvPr id="0" name=""/>
        <dsp:cNvSpPr/>
      </dsp:nvSpPr>
      <dsp:spPr>
        <a:xfrm rot="5400000">
          <a:off x="5526964" y="1438591"/>
          <a:ext cx="1654072" cy="199667"/>
        </a:xfrm>
        <a:prstGeom prst="rect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F11DB-A521-4233-B6EA-BBC2B8D3D926}">
      <dsp:nvSpPr>
        <dsp:cNvPr id="0" name=""/>
        <dsp:cNvSpPr/>
      </dsp:nvSpPr>
      <dsp:spPr>
        <a:xfrm>
          <a:off x="5905380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Жедел</a:t>
          </a:r>
          <a:r>
            <a:rPr lang="ru-RU" altLang="ru-RU" sz="1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жағдаяттар</a:t>
          </a:r>
          <a:r>
            <a:rPr lang="ru-RU" altLang="ru-RU" sz="1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кезіндегі</a:t>
          </a:r>
          <a:r>
            <a:rPr lang="ru-RU" altLang="ru-RU" sz="1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сауаттылығы</a:t>
          </a:r>
          <a:endParaRPr lang="ru-RU" sz="1900" kern="1200" dirty="0"/>
        </a:p>
      </dsp:txBody>
      <dsp:txXfrm>
        <a:off x="5905380" y="379875"/>
        <a:ext cx="2218531" cy="1331118"/>
      </dsp:txXfrm>
    </dsp:sp>
    <dsp:sp modelId="{EFA043FD-FFD6-45BD-AFF3-816A69B5CB51}">
      <dsp:nvSpPr>
        <dsp:cNvPr id="0" name=""/>
        <dsp:cNvSpPr/>
      </dsp:nvSpPr>
      <dsp:spPr>
        <a:xfrm rot="5400000">
          <a:off x="5526964" y="3102489"/>
          <a:ext cx="1654072" cy="199667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CB9DD-7A92-4C12-8FE4-1D9D7B6331BA}">
      <dsp:nvSpPr>
        <dsp:cNvPr id="0" name=""/>
        <dsp:cNvSpPr/>
      </dsp:nvSpPr>
      <dsp:spPr>
        <a:xfrm>
          <a:off x="5905380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Саяси-қоғамдық</a:t>
          </a:r>
          <a:r>
            <a:rPr lang="ru-RU" altLang="ru-RU" sz="1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сауаттылық</a:t>
          </a:r>
          <a:endParaRPr lang="ru-RU" sz="1900" kern="1200" dirty="0"/>
        </a:p>
      </dsp:txBody>
      <dsp:txXfrm>
        <a:off x="5905380" y="2043774"/>
        <a:ext cx="2218531" cy="1331118"/>
      </dsp:txXfrm>
    </dsp:sp>
    <dsp:sp modelId="{05C21693-8731-4064-80BA-6178444AD6F8}">
      <dsp:nvSpPr>
        <dsp:cNvPr id="0" name=""/>
        <dsp:cNvSpPr/>
      </dsp:nvSpPr>
      <dsp:spPr>
        <a:xfrm>
          <a:off x="5905380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Ақпараттық</a:t>
          </a:r>
          <a:r>
            <a:rPr lang="ru-RU" altLang="ru-RU" sz="1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сауаттылық</a:t>
          </a:r>
          <a:endParaRPr lang="ru-RU" sz="1900" kern="1200" dirty="0"/>
        </a:p>
      </dsp:txBody>
      <dsp:txXfrm>
        <a:off x="5905380" y="3707672"/>
        <a:ext cx="2218531" cy="13311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B8E419-4AFA-4738-8D07-102EF2D4864F}">
      <dsp:nvSpPr>
        <dsp:cNvPr id="0" name=""/>
        <dsp:cNvSpPr/>
      </dsp:nvSpPr>
      <dsp:spPr>
        <a:xfrm>
          <a:off x="0" y="1544192"/>
          <a:ext cx="966158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52813-B4B1-4BA5-A2C6-209F65895B22}">
      <dsp:nvSpPr>
        <dsp:cNvPr id="0" name=""/>
        <dsp:cNvSpPr/>
      </dsp:nvSpPr>
      <dsp:spPr>
        <a:xfrm>
          <a:off x="483079" y="939855"/>
          <a:ext cx="7144751" cy="8847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629" tIns="0" rIns="25562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1900" b="1" kern="1200" dirty="0" smtClean="0">
              <a:latin typeface="Times New Roman" pitchFamily="18" charset="0"/>
              <a:cs typeface="Times New Roman" pitchFamily="18" charset="0"/>
            </a:rPr>
            <a:t>Әртүрлі технологияларды таңдау және қолдану қабілеті</a:t>
          </a:r>
          <a:endParaRPr lang="ru-RU" sz="1900" b="1" kern="1200" dirty="0"/>
        </a:p>
      </dsp:txBody>
      <dsp:txXfrm>
        <a:off x="483079" y="939855"/>
        <a:ext cx="7144751" cy="884776"/>
      </dsp:txXfrm>
    </dsp:sp>
    <dsp:sp modelId="{2720CC7D-F82D-42F6-8625-C82AFDC1AF42}">
      <dsp:nvSpPr>
        <dsp:cNvPr id="0" name=""/>
        <dsp:cNvSpPr/>
      </dsp:nvSpPr>
      <dsp:spPr>
        <a:xfrm>
          <a:off x="0" y="2549449"/>
          <a:ext cx="966158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9BAE8-61B6-46A3-92B6-40459A9CE278}">
      <dsp:nvSpPr>
        <dsp:cNvPr id="0" name=""/>
        <dsp:cNvSpPr/>
      </dsp:nvSpPr>
      <dsp:spPr>
        <a:xfrm>
          <a:off x="483079" y="2125592"/>
          <a:ext cx="7178837" cy="704297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629" tIns="0" rIns="2556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err="1" smtClean="0">
              <a:latin typeface="Times New Roman" pitchFamily="18" charset="0"/>
              <a:cs typeface="Times New Roman" pitchFamily="18" charset="0"/>
            </a:rPr>
            <a:t>Мәселелерді</a:t>
          </a:r>
          <a:r>
            <a:rPr lang="ru-RU" alt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b="1" kern="1200" dirty="0" err="1" smtClean="0">
              <a:latin typeface="Times New Roman" pitchFamily="18" charset="0"/>
              <a:cs typeface="Times New Roman" pitchFamily="18" charset="0"/>
            </a:rPr>
            <a:t>көре</a:t>
          </a:r>
          <a:r>
            <a:rPr lang="ru-RU" alt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b="1" kern="1200" dirty="0" err="1" smtClean="0">
              <a:latin typeface="Times New Roman" pitchFamily="18" charset="0"/>
              <a:cs typeface="Times New Roman" pitchFamily="18" charset="0"/>
            </a:rPr>
            <a:t>білу</a:t>
          </a:r>
          <a:r>
            <a:rPr lang="ru-RU" alt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b="1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altLang="ru-RU" sz="2000" b="1" kern="1200" dirty="0" smtClean="0">
              <a:latin typeface="Times New Roman" pitchFamily="18" charset="0"/>
              <a:cs typeface="Times New Roman" pitchFamily="18" charset="0"/>
            </a:rPr>
            <a:t> оны </a:t>
          </a:r>
          <a:r>
            <a:rPr lang="ru-RU" altLang="ru-RU" sz="2000" b="1" kern="1200" dirty="0" err="1" smtClean="0">
              <a:latin typeface="Times New Roman" pitchFamily="18" charset="0"/>
              <a:cs typeface="Times New Roman" pitchFamily="18" charset="0"/>
            </a:rPr>
            <a:t>шешу</a:t>
          </a:r>
          <a:r>
            <a:rPr lang="ru-RU" alt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b="1" kern="1200" dirty="0" err="1" smtClean="0">
              <a:latin typeface="Times New Roman" pitchFamily="18" charset="0"/>
              <a:cs typeface="Times New Roman" pitchFamily="18" charset="0"/>
            </a:rPr>
            <a:t>жолдарын</a:t>
          </a:r>
          <a:r>
            <a:rPr lang="ru-RU" alt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b="1" kern="1200" dirty="0" err="1" smtClean="0">
              <a:latin typeface="Times New Roman" pitchFamily="18" charset="0"/>
              <a:cs typeface="Times New Roman" pitchFamily="18" charset="0"/>
            </a:rPr>
            <a:t>іздестіру</a:t>
          </a:r>
          <a:r>
            <a:rPr lang="ru-RU" alt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b="1" kern="1200" dirty="0" err="1" smtClean="0">
              <a:latin typeface="Times New Roman" pitchFamily="18" charset="0"/>
              <a:cs typeface="Times New Roman" pitchFamily="18" charset="0"/>
            </a:rPr>
            <a:t>қабілеті</a:t>
          </a:r>
          <a:endParaRPr lang="ru-RU" sz="2000" b="1" kern="1200" dirty="0"/>
        </a:p>
      </dsp:txBody>
      <dsp:txXfrm>
        <a:off x="483079" y="2125592"/>
        <a:ext cx="7178837" cy="704297"/>
      </dsp:txXfrm>
    </dsp:sp>
    <dsp:sp modelId="{E8410887-B92E-4A34-8EE8-267E3F32908D}">
      <dsp:nvSpPr>
        <dsp:cNvPr id="0" name=""/>
        <dsp:cNvSpPr/>
      </dsp:nvSpPr>
      <dsp:spPr>
        <a:xfrm>
          <a:off x="0" y="3429389"/>
          <a:ext cx="966158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61CD1-67F3-4822-B563-7853A1856723}">
      <dsp:nvSpPr>
        <dsp:cNvPr id="0" name=""/>
        <dsp:cNvSpPr/>
      </dsp:nvSpPr>
      <dsp:spPr>
        <a:xfrm>
          <a:off x="483079" y="3130849"/>
          <a:ext cx="7211638" cy="578979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629" tIns="0" rIns="25562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Өмір</a:t>
          </a:r>
          <a:r>
            <a:rPr lang="ru-RU" altLang="ru-RU" sz="1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бойы</a:t>
          </a:r>
          <a:r>
            <a:rPr lang="ru-RU" altLang="ru-RU" sz="1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оқу</a:t>
          </a:r>
          <a:r>
            <a:rPr lang="ru-RU" altLang="ru-RU" sz="1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b="1" kern="1200" dirty="0" err="1" smtClean="0">
              <a:latin typeface="Times New Roman" pitchFamily="18" charset="0"/>
              <a:cs typeface="Times New Roman" pitchFamily="18" charset="0"/>
            </a:rPr>
            <a:t>қабілеті</a:t>
          </a:r>
          <a:endParaRPr lang="ru-RU" sz="1900" b="1" kern="1200" dirty="0"/>
        </a:p>
      </dsp:txBody>
      <dsp:txXfrm>
        <a:off x="483079" y="3130849"/>
        <a:ext cx="7211638" cy="5789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CEC68C-DA65-4F0A-8566-AFBF2B920298}">
      <dsp:nvSpPr>
        <dsp:cNvPr id="0" name=""/>
        <dsp:cNvSpPr/>
      </dsp:nvSpPr>
      <dsp:spPr>
        <a:xfrm>
          <a:off x="3111878" y="-97294"/>
          <a:ext cx="3192478" cy="299818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A6459-72F5-41B2-8298-C7A1D5EFA3DD}">
      <dsp:nvSpPr>
        <dsp:cNvPr id="0" name=""/>
        <dsp:cNvSpPr/>
      </dsp:nvSpPr>
      <dsp:spPr>
        <a:xfrm>
          <a:off x="3595740" y="844825"/>
          <a:ext cx="2270223" cy="87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Жаратылыстану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сауаттылығы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5740" y="844825"/>
        <a:ext cx="2270223" cy="871830"/>
      </dsp:txXfrm>
    </dsp:sp>
    <dsp:sp modelId="{445862FC-6E0A-4A8C-9D93-535781CE2ED3}">
      <dsp:nvSpPr>
        <dsp:cNvPr id="0" name=""/>
        <dsp:cNvSpPr/>
      </dsp:nvSpPr>
      <dsp:spPr>
        <a:xfrm>
          <a:off x="2337393" y="1505126"/>
          <a:ext cx="3192478" cy="299818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C0770-9966-40B0-B111-204B4F5B9E8F}">
      <dsp:nvSpPr>
        <dsp:cNvPr id="0" name=""/>
        <dsp:cNvSpPr/>
      </dsp:nvSpPr>
      <dsp:spPr>
        <a:xfrm>
          <a:off x="3036469" y="2643168"/>
          <a:ext cx="2398165" cy="774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500" b="1" kern="1200" smtClean="0">
              <a:latin typeface="Times New Roman" pitchFamily="18" charset="0"/>
              <a:cs typeface="Times New Roman" pitchFamily="18" charset="0"/>
            </a:rPr>
            <a:t>СТАНДАРТ ТИПТЕГІ ТАПСЫРМАЛАР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6469" y="2643168"/>
        <a:ext cx="2398165" cy="774561"/>
      </dsp:txXfrm>
    </dsp:sp>
    <dsp:sp modelId="{FD40E462-C825-4050-B8C5-2516EFCEA55D}">
      <dsp:nvSpPr>
        <dsp:cNvPr id="0" name=""/>
        <dsp:cNvSpPr/>
      </dsp:nvSpPr>
      <dsp:spPr>
        <a:xfrm>
          <a:off x="3338795" y="3314021"/>
          <a:ext cx="2742833" cy="257654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534EB-1315-4C42-97DB-CBE806C2B6D6}">
      <dsp:nvSpPr>
        <dsp:cNvPr id="0" name=""/>
        <dsp:cNvSpPr/>
      </dsp:nvSpPr>
      <dsp:spPr>
        <a:xfrm>
          <a:off x="3459192" y="4239926"/>
          <a:ext cx="2498898" cy="774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400" b="1" kern="1200" smtClean="0">
              <a:latin typeface="Times New Roman" pitchFamily="18" charset="0"/>
              <a:cs typeface="Times New Roman" pitchFamily="18" charset="0"/>
            </a:rPr>
            <a:t>ИНТЕРАКТИВ</a:t>
          </a:r>
          <a:r>
            <a:rPr lang="" sz="1400" b="1" kern="1200" baseline="0" smtClean="0">
              <a:latin typeface="Times New Roman" pitchFamily="18" charset="0"/>
              <a:cs typeface="Times New Roman" pitchFamily="18" charset="0"/>
            </a:rPr>
            <a:t> ТИПТЕГІ ТАПСЫРМАЛАР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59192" y="4239926"/>
        <a:ext cx="2498898" cy="77456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BAEEB7-1D57-4CF0-9DCE-3AF8D93B1609}">
      <dsp:nvSpPr>
        <dsp:cNvPr id="0" name=""/>
        <dsp:cNvSpPr/>
      </dsp:nvSpPr>
      <dsp:spPr>
        <a:xfrm>
          <a:off x="2778344" y="-67598"/>
          <a:ext cx="2198387" cy="1390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тиісті ғылыми білімді көбейту және қолдану;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8344" y="-67598"/>
        <a:ext cx="2198387" cy="1390250"/>
      </dsp:txXfrm>
    </dsp:sp>
    <dsp:sp modelId="{F3F691D8-91B5-41E3-8A51-BF67E874BACB}">
      <dsp:nvSpPr>
        <dsp:cNvPr id="0" name=""/>
        <dsp:cNvSpPr/>
      </dsp:nvSpPr>
      <dsp:spPr>
        <a:xfrm>
          <a:off x="1860413" y="674521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126797" y="149170"/>
              </a:moveTo>
              <a:arcTo wR="2310126" hR="2310126" stAng="17442159" swAng="164882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AA770-EC75-4CA3-AAF2-7FBC31108772}">
      <dsp:nvSpPr>
        <dsp:cNvPr id="0" name=""/>
        <dsp:cNvSpPr/>
      </dsp:nvSpPr>
      <dsp:spPr>
        <a:xfrm>
          <a:off x="5104031" y="1452724"/>
          <a:ext cx="2406983" cy="1542128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сәйкес</a:t>
          </a: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болжамдарды</a:t>
          </a: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құру</a:t>
          </a: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негіздеу</a:t>
          </a: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5104031" y="1452724"/>
        <a:ext cx="2406983" cy="1542128"/>
      </dsp:txXfrm>
    </dsp:sp>
    <dsp:sp modelId="{969C67C5-0DE4-46A5-A867-EA1EAB072C70}">
      <dsp:nvSpPr>
        <dsp:cNvPr id="0" name=""/>
        <dsp:cNvSpPr/>
      </dsp:nvSpPr>
      <dsp:spPr>
        <a:xfrm>
          <a:off x="1826492" y="1073388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588996" y="1931402"/>
              </a:moveTo>
              <a:arcTo wR="2310126" hR="2310126" stAng="21033859" swAng="1481852"/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DC986-1114-4A70-A7C0-B4AA2526B01F}">
      <dsp:nvSpPr>
        <dsp:cNvPr id="0" name=""/>
        <dsp:cNvSpPr/>
      </dsp:nvSpPr>
      <dsp:spPr>
        <a:xfrm>
          <a:off x="4445480" y="4001326"/>
          <a:ext cx="2891068" cy="138622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</a:t>
          </a: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ұбылысты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түсіндіретін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модельдер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тұжырымдамаларды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анықтау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445480" y="4001326"/>
        <a:ext cx="2891068" cy="1386224"/>
      </dsp:txXfrm>
    </dsp:sp>
    <dsp:sp modelId="{27B25333-77D0-448F-A365-68A744C7F7C2}">
      <dsp:nvSpPr>
        <dsp:cNvPr id="0" name=""/>
        <dsp:cNvSpPr/>
      </dsp:nvSpPr>
      <dsp:spPr>
        <a:xfrm>
          <a:off x="1509828" y="960054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6520" y="4435009"/>
              </a:moveTo>
              <a:arcTo wR="2310126" hR="2310126" stAng="4013925" swAng="2852082"/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26400-B5BE-49AA-B51B-5C18BA803F76}">
      <dsp:nvSpPr>
        <dsp:cNvPr id="0" name=""/>
        <dsp:cNvSpPr/>
      </dsp:nvSpPr>
      <dsp:spPr>
        <a:xfrm>
          <a:off x="607937" y="3971640"/>
          <a:ext cx="2702069" cy="139386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</a:t>
          </a:r>
          <a:r>
            <a:rPr lang="kk-KZ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ұбылыстарды ғылыми тұрғыдан түсіндіру 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607937" y="3971640"/>
        <a:ext cx="2702069" cy="1393860"/>
      </dsp:txXfrm>
    </dsp:sp>
    <dsp:sp modelId="{114A21F9-2ADC-42E2-B557-EFA3C2952FF2}">
      <dsp:nvSpPr>
        <dsp:cNvPr id="0" name=""/>
        <dsp:cNvSpPr/>
      </dsp:nvSpPr>
      <dsp:spPr>
        <a:xfrm>
          <a:off x="1410928" y="910776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121696" y="3050031"/>
              </a:moveTo>
              <a:arcTo wR="2310126" hR="2310126" stAng="9679180" swAng="1686877"/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38484-E916-4ADF-89CB-C86D7E97368F}">
      <dsp:nvSpPr>
        <dsp:cNvPr id="0" name=""/>
        <dsp:cNvSpPr/>
      </dsp:nvSpPr>
      <dsp:spPr>
        <a:xfrm>
          <a:off x="418591" y="1375087"/>
          <a:ext cx="2316756" cy="145586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деректерді талдау және түсіндіру және тиісті қорытынды жасай білу;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8591" y="1375087"/>
        <a:ext cx="2316756" cy="1455863"/>
      </dsp:txXfrm>
    </dsp:sp>
    <dsp:sp modelId="{00503606-7004-41FE-965F-981292FD7B3D}">
      <dsp:nvSpPr>
        <dsp:cNvPr id="0" name=""/>
        <dsp:cNvSpPr/>
      </dsp:nvSpPr>
      <dsp:spPr>
        <a:xfrm>
          <a:off x="1003852" y="935178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961359" y="434623"/>
              </a:moveTo>
              <a:arcTo wR="2310126" hR="2310126" stAng="14056694" swAng="1325462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16DB08A-B9D2-4FBD-9FC1-38D5F9B85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33BDC5-8C15-49B8-B996-1C101F78C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EBB46B-26B7-44CA-B5B9-E8282C609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EDE328-DFD5-4B08-8B26-36BFA6F1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3DE2D0-E715-4463-B1AF-AF4A86D5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E48767-D933-4EAC-8B88-0BD0CB03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53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B1D86D-1D46-4222-9E7E-D6A7C7AA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BEC02B-B462-49DB-8175-E34DBB2A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D6B5FE-C525-4B6A-9164-3CC5A1D8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291EF7-62E3-43F1-833B-7D3B9572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2874C3-8CBD-4A36-84B3-6925446F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53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6FC0208-1BAC-4B72-BD87-88B489070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44B0F13-F93F-4C57-A9A6-41E6B54F7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B45628-14E8-4B25-8E7D-960ED7E0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77418C-EC88-4E87-A19E-BA40C25F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88B917-E1E7-4425-880B-7E18CCB1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2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501595-2691-4691-A1AC-43EFADD3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70CB93-38DE-4138-9F3D-9B47E6370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C15E4F-4695-425B-AE65-95E27B13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A3DCC2-B0B9-44BD-A061-37B24D32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865F75-F719-4C1D-BB96-6F8803C1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49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CC6968-B4EA-4DC4-917E-5C16084C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DE4EAC5-0E47-4641-83C5-D96A16A4E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3C2464-3631-46B4-8358-ED00282F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4552AA-3ABE-49E7-91CA-9A953F74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629AE2-F131-4BE4-8F94-B4A39514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07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83267A-C3C8-42BF-BFBA-04AA5205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05027C-6714-4A6D-8470-185201D73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77B573-0F22-499E-B8C7-04CD2B4CD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481596-C00E-4F5E-AECC-A8CF3133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6B1F885-3501-4B9E-9C1B-72566206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7164CA-FE7C-4062-B7E6-1DED5CB0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53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14832E-F760-408E-AE97-5DF15AD0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58FB39-54E8-4611-8A44-BF73B73B9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AE5210-AC49-40D2-B04B-68C645031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667F747-3098-4CB7-800D-B1455464C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441561C-C129-47C3-9C41-EFF5E4305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B9B0631-EACD-4237-9865-1182A2DE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304DBC3-0004-46F7-ABB1-85B85713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2637CC8-7F1B-4070-A71D-47D00395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28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72B61A-5AFD-4667-9F57-133ABFDC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44B1443-41BD-48A4-96DE-57E1BD31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3D30653-0DF5-4BB8-94EA-59A89931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9D053D4-CFBB-4A50-B63F-5F52D8CC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389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53A6331-E4AF-40A0-9FAD-DFD3D2D6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7F91B63-BEAD-4AFA-96F3-8738EB54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51F380B-2DBF-430B-B9BA-15FDEF85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47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DF5987-BD48-4125-A2E4-2BEB606E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09873C-6AA6-4400-9983-E6622C2F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A23EB5-41E5-4700-80ED-AD52EFC0E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8E63E62-6E26-4F9D-A04F-483D00CF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5C419D-BFE7-4C75-8AE2-8DBE797B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4B6E59-6DB2-4095-8855-6812150C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7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68D8EC-6F52-4C1E-B114-088F690F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0E64714-77F0-417C-8D3D-C837824FD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1D5EAF-44E2-4DD9-8E41-564F94178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4811CC-27DB-45A5-BDBE-8C4BF1D0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753D91-38D2-4A41-BEA6-7ED39798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81FBF6-FA27-4B32-88E4-C2C88741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03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DF53D6B-057A-4E0F-8AA5-4071EAFF7C3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DD53B5-8E7B-40FE-AEBC-A53CB550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B8887D-A44E-4C7B-80AF-2B7218DEE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6BB7E3-60A1-439C-9E3E-D5D9ACF8E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004E-4EF3-4190-B354-E868A21A5822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07272A-1C99-466A-8320-B8B0FB5F0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EDE65B-8459-4707-B46C-795065111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7618-7536-4CE9-81AA-0C28EE2C3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57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lchibaeva27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3BB5D5-8B93-4195-B57F-4253FCE4B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866" y="1219429"/>
            <a:ext cx="9003102" cy="2817734"/>
          </a:xfrm>
        </p:spPr>
        <p:txBody>
          <a:bodyPr>
            <a:normAutofit/>
          </a:bodyPr>
          <a:lstStyle/>
          <a:p>
            <a:r>
              <a:rPr lang="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Функционалдық сауаттылықты дамытуға арналған “стандарт” және “интерактив” типтегі тапсырмаларды шешу жолдары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967A0B7-E8F4-4B52-B9EF-B870247D7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1540" y="5967853"/>
            <a:ext cx="6446807" cy="795257"/>
          </a:xfrm>
        </p:spPr>
        <p:txBody>
          <a:bodyPr>
            <a:normAutofit fontScale="92500" lnSpcReduction="10000"/>
          </a:bodyPr>
          <a:lstStyle/>
          <a:p>
            <a:r>
              <a:rPr lang="" smtClean="0">
                <a:latin typeface="Times New Roman" pitchFamily="18" charset="0"/>
                <a:cs typeface="Times New Roman" pitchFamily="18" charset="0"/>
              </a:rPr>
              <a:t>Физика пәні мұғалімі: Мальчибаева А.М.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malchibaeva27@gmail.com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0967A0B7-E8F4-4B52-B9EF-B870247D7208}"/>
              </a:ext>
            </a:extLst>
          </p:cNvPr>
          <p:cNvSpPr txBox="1">
            <a:spLocks/>
          </p:cNvSpPr>
          <p:nvPr/>
        </p:nvSpPr>
        <p:spPr>
          <a:xfrm>
            <a:off x="2375140" y="890204"/>
            <a:ext cx="9816860" cy="795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" smtClean="0">
                <a:latin typeface="Times New Roman" pitchFamily="18" charset="0"/>
                <a:cs typeface="Times New Roman" pitchFamily="18" charset="0"/>
              </a:rPr>
              <a:t>Павлодар қаласының “Жас дарын” мамандандырылған мектебі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3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321" y="144606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Үшінші</a:t>
            </a:r>
            <a:r>
              <a:rPr lang="" dirty="0" smtClean="0">
                <a:latin typeface="Times New Roman" pitchFamily="18" charset="0"/>
                <a:cs typeface="Times New Roman" pitchFamily="18" charset="0"/>
              </a:rPr>
              <a:t> блок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химиялық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қозғалыс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энергия),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организмдер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 (клетка,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 популяция,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экожүйе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жәнебиосфера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космос»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тарихы,қабықтар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және«Технология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мен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технологияның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табыстары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277358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298" y="133392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Төртінші</a:t>
            </a:r>
            <a:r>
              <a:rPr lang="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блок.</a:t>
            </a:r>
            <a:endParaRPr lang="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Қатынастар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алушылардың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ғылымға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мәселелеріне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қызығушылық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таныту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дағдыларының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қалыптасу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жасөспірімдердің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танымдық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дағдыларын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жаратылыстану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құбылыстарын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дәлелдеу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ғылымға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негізделген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қорытындылар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қабілеттерін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мазмұндық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блоктар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жаратылыстану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бағытындағы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құралдар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арқылыанықтауға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2638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38" y="1820173"/>
            <a:ext cx="11400797" cy="31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51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189772204"/>
              </p:ext>
            </p:extLst>
          </p:nvPr>
        </p:nvGraphicFramePr>
        <p:xfrm>
          <a:off x="1518249" y="345058"/>
          <a:ext cx="8641751" cy="579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Выноска-облако 2"/>
          <p:cNvSpPr/>
          <p:nvPr/>
        </p:nvSpPr>
        <p:spPr>
          <a:xfrm rot="19750024" flipH="1">
            <a:off x="1381607" y="451146"/>
            <a:ext cx="3006968" cy="2639683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мәтін, 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иллюстрациялар </a:t>
            </a: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кестелер, графиктер және осы материалдарға сұрақтар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1849976">
            <a:off x="7210189" y="2139048"/>
            <a:ext cx="3006968" cy="2639683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интерактивті кіріспе ақпараттар мен оған сұрақтар 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кіреді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0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2528" y="183922"/>
            <a:ext cx="5309978" cy="39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1210" y="2406769"/>
            <a:ext cx="5372562" cy="414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2528" y="4381114"/>
            <a:ext cx="49735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" smtClean="0">
                <a:latin typeface="Times New Roman" pitchFamily="18" charset="0"/>
                <a:cs typeface="Times New Roman" pitchFamily="18" charset="0"/>
              </a:rPr>
              <a:t>№4.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блокта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станциясына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қазба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станцияның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неге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зиянды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анықтайтын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түсіндірме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станциясының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анағұрлым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ерекшелігін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71426" y="300819"/>
            <a:ext cx="45648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" smtClean="0">
                <a:latin typeface="Times New Roman" pitchFamily="18" charset="0"/>
                <a:cs typeface="Times New Roman" pitchFamily="18" charset="0"/>
              </a:rPr>
              <a:t>№5.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Оқушылардан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тұрғысында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Марияның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қабілетін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жақсартуға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көмектесетін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өзгерістерді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жүргізетін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деректер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модельдеуді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пайдалануды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сұрайды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бар:-1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сұйықтықты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тастау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4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567" y="241539"/>
            <a:ext cx="7048859" cy="530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36325" y="2074210"/>
            <a:ext cx="31840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жарыққа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сілкінісінің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тәуекелін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болжау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қыртысындағы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сілкінісі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түсінгендерін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қолдануы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Сызбада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тәуекел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әрпімен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«В»,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С»және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соңында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болғандықтан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тәуекелге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А»әрпімен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белгіленген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7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687" y="58075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Келли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машинасын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жүргізеді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Жүріп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жатқандамашина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алдынан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мысық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жүгіріп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Келли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тежеуішке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мысықты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өткізді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Аздап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мазасызданған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Келли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үйге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қайтып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келемін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шешті.Диаграммада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уақытындағы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машина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жылдамдығының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қарапайым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сызбасын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4751" y="2303253"/>
            <a:ext cx="5243094" cy="3165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11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29" y="2168161"/>
            <a:ext cx="8130845" cy="109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3765" y="3519577"/>
            <a:ext cx="8803436" cy="295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3032" y="535477"/>
            <a:ext cx="6477089" cy="103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44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075506063"/>
              </p:ext>
            </p:extLst>
          </p:nvPr>
        </p:nvGraphicFramePr>
        <p:xfrm>
          <a:off x="2635598" y="4757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Круговая стрелка 2"/>
          <p:cNvSpPr/>
          <p:nvPr/>
        </p:nvSpPr>
        <p:spPr>
          <a:xfrm>
            <a:off x="9175277" y="-238306"/>
            <a:ext cx="3192478" cy="2998188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Группа 4"/>
          <p:cNvGrpSpPr/>
          <p:nvPr/>
        </p:nvGrpSpPr>
        <p:grpSpPr>
          <a:xfrm>
            <a:off x="4983623" y="919764"/>
            <a:ext cx="6923004" cy="2824091"/>
            <a:chOff x="3595740" y="-1107436"/>
            <a:chExt cx="6923004" cy="282409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595740" y="844825"/>
              <a:ext cx="2270223" cy="8718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8248521" y="-1107436"/>
              <a:ext cx="2270223" cy="871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err="1" smtClean="0">
                  <a:latin typeface="Times New Roman" pitchFamily="18" charset="0"/>
                  <a:cs typeface="Times New Roman" pitchFamily="18" charset="0"/>
                </a:rPr>
                <a:t>Жаратылыстану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kern="1200" dirty="0" err="1" smtClean="0">
                  <a:latin typeface="Times New Roman" pitchFamily="18" charset="0"/>
                  <a:cs typeface="Times New Roman" pitchFamily="18" charset="0"/>
                </a:rPr>
                <a:t>сауаттылығы</a:t>
              </a:r>
              <a:endParaRPr lang="ru-RU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895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871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597" y="175661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kk-KZ" altLang="ru-RU" b="1" spc="15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«...білім тек қана жастарға пәнді түсіну қабілеті </a:t>
            </a:r>
            <a:r>
              <a:rPr lang="kk-KZ" altLang="ru-RU" b="1" spc="15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ғана</a:t>
            </a:r>
            <a:endParaRPr lang="" altLang="ru-RU" b="1" spc="150" smtClean="0"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kk-KZ" altLang="ru-RU" b="1" spc="15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 </a:t>
            </a:r>
            <a:r>
              <a:rPr lang="kk-KZ" altLang="ru-RU" b="1" spc="15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емес, ол алған білімдерін сыныптан тыс жерде, кез </a:t>
            </a:r>
            <a:endParaRPr lang="" altLang="ru-RU" b="1" spc="150" smtClean="0"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kk-KZ" altLang="ru-RU" b="1" spc="15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келген </a:t>
            </a:r>
            <a:r>
              <a:rPr lang="kk-KZ" altLang="ru-RU" b="1" spc="15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жағдайда тиімді пайдалана білуі</a:t>
            </a:r>
            <a:r>
              <a:rPr lang="ru-RU" altLang="ru-RU" b="1" spc="15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…» </a:t>
            </a:r>
          </a:p>
          <a:p>
            <a:pPr marL="0" indent="0" algn="ctr">
              <a:buNone/>
            </a:pPr>
            <a:endParaRPr lang="ru-RU" b="1" spc="150" dirty="0"/>
          </a:p>
        </p:txBody>
      </p:sp>
    </p:spTree>
    <p:extLst>
      <p:ext uri="{BB962C8B-B14F-4D97-AF65-F5344CB8AC3E}">
        <p14:creationId xmlns:p14="http://schemas.microsoft.com/office/powerpoint/2010/main" xmlns="" val="3579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32445701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412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059" y="1078302"/>
            <a:ext cx="10515600" cy="776377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функционалдық сауаттылық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дағды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sz="28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қаржы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сауаттылығы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бірлесіп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жаһандық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құзыреттілік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ұсынуда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3276" y="2921126"/>
            <a:ext cx="2500224" cy="24911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7759" y="2679133"/>
            <a:ext cx="2724077" cy="27854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7572" y="2615258"/>
            <a:ext cx="2500224" cy="28493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3296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634" y="615290"/>
            <a:ext cx="9445923" cy="1187630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 err="1">
                <a:latin typeface="Times New Roman" pitchFamily="18" charset="0"/>
                <a:cs typeface="Times New Roman" pitchFamily="18" charset="0"/>
              </a:rPr>
              <a:t>Функционалды</a:t>
            </a: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err="1">
                <a:latin typeface="Times New Roman" pitchFamily="18" charset="0"/>
                <a:cs typeface="Times New Roman" pitchFamily="18" charset="0"/>
              </a:rPr>
              <a:t>сауаттылықпен</a:t>
            </a: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err="1">
                <a:latin typeface="Times New Roman" pitchFamily="18" charset="0"/>
                <a:cs typeface="Times New Roman" pitchFamily="18" charset="0"/>
              </a:rPr>
              <a:t>құзіреттіліктер</a:t>
            </a: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044579989"/>
              </p:ext>
            </p:extLst>
          </p:nvPr>
        </p:nvGraphicFramePr>
        <p:xfrm>
          <a:off x="1708030" y="1621766"/>
          <a:ext cx="9661585" cy="484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736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1626" y="513866"/>
            <a:ext cx="10111801" cy="56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00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3358" y="347392"/>
            <a:ext cx="4129058" cy="59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4631" y="347392"/>
            <a:ext cx="41529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28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7157" y="115276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Жаратылыстану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ғылымдары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технологиялар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қоғамның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зияткерлік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материалдық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сферасына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тесттерінің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Жаратылыстану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сауаттылығы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бағыты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компонентті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біріктірді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Контекст»шынайы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жағдаяттарда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берілетін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қарастырады.Бұл«Жеке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Әлеуметтік»және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Жаһандық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Денсаулық,Табиғи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ресурстар,Қоршаған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орта,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Қауіп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көздері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тәуекелдік,жаратылыстану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Технология).</a:t>
            </a:r>
          </a:p>
        </p:txBody>
      </p:sp>
    </p:spTree>
    <p:extLst>
      <p:ext uri="{BB962C8B-B14F-4D97-AF65-F5344CB8AC3E}">
        <p14:creationId xmlns:p14="http://schemas.microsoft.com/office/powerpoint/2010/main" xmlns="" val="148978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117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блок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Құзыреттер»үш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дағды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бағалайды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мәселелерді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сөздердіайқындау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ерекшеліктерін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табу),«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Құбылыстарды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түсіндіру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құбылыстарды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негіздеу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интерпретациялау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дәлелдерді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қорытындылауменсалдарына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63063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560</Words>
  <Application>Microsoft Office PowerPoint</Application>
  <PresentationFormat>Произвольный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Функционалдық сауаттылықты дамытуға арналған “стандарт” және “интерактив” типтегі тапсырмаларды шешу жолдары</vt:lpstr>
      <vt:lpstr>Слайд 2</vt:lpstr>
      <vt:lpstr>Слайд 3</vt:lpstr>
      <vt:lpstr>Қазіргі таңда функционалдық сауаттылық жобасы әртүрлі дағды, оның ішінде  «қаржы сауаттылығы», «мәселені бірлесіп шешу», «жаһандық  құзыреттілік» бағыттарын ұсынуда </vt:lpstr>
      <vt:lpstr>Функционалды сауаттылықпен қандай құзіреттіліктер байланысты?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nurbala</cp:lastModifiedBy>
  <cp:revision>25</cp:revision>
  <dcterms:created xsi:type="dcterms:W3CDTF">2020-10-04T11:13:34Z</dcterms:created>
  <dcterms:modified xsi:type="dcterms:W3CDTF">2021-04-16T05:44:23Z</dcterms:modified>
</cp:coreProperties>
</file>